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846"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22"/>
    <p:restoredTop sz="85170"/>
  </p:normalViewPr>
  <p:slideViewPr>
    <p:cSldViewPr snapToGrid="0" snapToObjects="1">
      <p:cViewPr varScale="1">
        <p:scale>
          <a:sx n="108" d="100"/>
          <a:sy n="108" d="100"/>
        </p:scale>
        <p:origin x="1584"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diagrams/_rels/data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6.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2F9E61-8AFF-44F6-8FE0-88CEC1F44DF1}" type="doc">
      <dgm:prSet loTypeId="urn:microsoft.com/office/officeart/2005/8/layout/chevron1" loCatId="process" qsTypeId="urn:microsoft.com/office/officeart/2005/8/quickstyle/simple1" qsCatId="simple" csTypeId="urn:microsoft.com/office/officeart/2005/8/colors/colorful1" csCatId="colorful"/>
      <dgm:spPr/>
      <dgm:t>
        <a:bodyPr/>
        <a:lstStyle/>
        <a:p>
          <a:endParaRPr lang="en-US"/>
        </a:p>
      </dgm:t>
    </dgm:pt>
    <dgm:pt modelId="{06AB1EE2-AE25-4E23-B73C-3A5081A065D6}">
      <dgm:prSet/>
      <dgm:spPr/>
      <dgm:t>
        <a:bodyPr/>
        <a:lstStyle/>
        <a:p>
          <a:r>
            <a:rPr lang="en-US"/>
            <a:t>Summary of methodologies</a:t>
          </a:r>
        </a:p>
      </dgm:t>
    </dgm:pt>
    <dgm:pt modelId="{95CB36E2-F319-491B-99A0-85DDDC972501}" type="parTrans" cxnId="{7F6F38D5-19F1-4970-9929-8832AF31BB77}">
      <dgm:prSet/>
      <dgm:spPr/>
      <dgm:t>
        <a:bodyPr/>
        <a:lstStyle/>
        <a:p>
          <a:endParaRPr lang="en-US"/>
        </a:p>
      </dgm:t>
    </dgm:pt>
    <dgm:pt modelId="{A44125CF-0B71-439A-861A-FC19CD9CFCA3}" type="sibTrans" cxnId="{7F6F38D5-19F1-4970-9929-8832AF31BB77}">
      <dgm:prSet/>
      <dgm:spPr/>
      <dgm:t>
        <a:bodyPr/>
        <a:lstStyle/>
        <a:p>
          <a:endParaRPr lang="en-US"/>
        </a:p>
      </dgm:t>
    </dgm:pt>
    <dgm:pt modelId="{31FE5D2A-6222-4AD2-BCA3-73FD15F7807B}">
      <dgm:prSet/>
      <dgm:spPr/>
      <dgm:t>
        <a:bodyPr/>
        <a:lstStyle/>
        <a:p>
          <a:r>
            <a:rPr lang="en-US"/>
            <a:t>Data Collection through API</a:t>
          </a:r>
        </a:p>
      </dgm:t>
    </dgm:pt>
    <dgm:pt modelId="{64E0EB4F-A8B4-4A5B-83E2-EE8E18DCE25C}" type="parTrans" cxnId="{4DDB58B9-8554-46BF-8535-06F83B4051B6}">
      <dgm:prSet/>
      <dgm:spPr/>
      <dgm:t>
        <a:bodyPr/>
        <a:lstStyle/>
        <a:p>
          <a:endParaRPr lang="en-US"/>
        </a:p>
      </dgm:t>
    </dgm:pt>
    <dgm:pt modelId="{E5D0B641-4EE0-473B-8F94-99B4E6975C11}" type="sibTrans" cxnId="{4DDB58B9-8554-46BF-8535-06F83B4051B6}">
      <dgm:prSet/>
      <dgm:spPr/>
      <dgm:t>
        <a:bodyPr/>
        <a:lstStyle/>
        <a:p>
          <a:endParaRPr lang="en-US"/>
        </a:p>
      </dgm:t>
    </dgm:pt>
    <dgm:pt modelId="{B5613D44-4384-4894-9E41-BF530921153D}">
      <dgm:prSet/>
      <dgm:spPr/>
      <dgm:t>
        <a:bodyPr/>
        <a:lstStyle/>
        <a:p>
          <a:r>
            <a:rPr lang="en-US"/>
            <a:t>Data Collection with Web Scraping</a:t>
          </a:r>
        </a:p>
      </dgm:t>
    </dgm:pt>
    <dgm:pt modelId="{B96DCD64-52C3-47F8-91AB-C63CFA49319A}" type="parTrans" cxnId="{1230A1B3-21B5-4ACE-B004-B5180F118D2A}">
      <dgm:prSet/>
      <dgm:spPr/>
      <dgm:t>
        <a:bodyPr/>
        <a:lstStyle/>
        <a:p>
          <a:endParaRPr lang="en-US"/>
        </a:p>
      </dgm:t>
    </dgm:pt>
    <dgm:pt modelId="{C8D2492F-0A87-4A34-9AE1-CD9A37050B66}" type="sibTrans" cxnId="{1230A1B3-21B5-4ACE-B004-B5180F118D2A}">
      <dgm:prSet/>
      <dgm:spPr/>
      <dgm:t>
        <a:bodyPr/>
        <a:lstStyle/>
        <a:p>
          <a:endParaRPr lang="en-US"/>
        </a:p>
      </dgm:t>
    </dgm:pt>
    <dgm:pt modelId="{42A683C7-22CC-47B8-82CC-82544123CC99}">
      <dgm:prSet/>
      <dgm:spPr/>
      <dgm:t>
        <a:bodyPr/>
        <a:lstStyle/>
        <a:p>
          <a:r>
            <a:rPr lang="en-US"/>
            <a:t>Data Wrangling</a:t>
          </a:r>
        </a:p>
      </dgm:t>
    </dgm:pt>
    <dgm:pt modelId="{C961FDC7-6045-4FEF-BC31-0EAFC7956718}" type="parTrans" cxnId="{0AAF7C04-7692-4C16-9E80-7FD7BBC027EF}">
      <dgm:prSet/>
      <dgm:spPr/>
      <dgm:t>
        <a:bodyPr/>
        <a:lstStyle/>
        <a:p>
          <a:endParaRPr lang="en-US"/>
        </a:p>
      </dgm:t>
    </dgm:pt>
    <dgm:pt modelId="{E0D9DB0B-BC8A-4E86-8E5A-5A6C04AD69F5}" type="sibTrans" cxnId="{0AAF7C04-7692-4C16-9E80-7FD7BBC027EF}">
      <dgm:prSet/>
      <dgm:spPr/>
      <dgm:t>
        <a:bodyPr/>
        <a:lstStyle/>
        <a:p>
          <a:endParaRPr lang="en-US"/>
        </a:p>
      </dgm:t>
    </dgm:pt>
    <dgm:pt modelId="{38FE07A4-2178-4295-80E7-91C1A058C036}">
      <dgm:prSet/>
      <dgm:spPr/>
      <dgm:t>
        <a:bodyPr/>
        <a:lstStyle/>
        <a:p>
          <a:r>
            <a:rPr lang="en-US"/>
            <a:t>Exploratory Data Analysis with SQL</a:t>
          </a:r>
        </a:p>
      </dgm:t>
    </dgm:pt>
    <dgm:pt modelId="{FCA2FB18-A3B7-4A1B-8B17-AAA7CC0B47DE}" type="parTrans" cxnId="{B87F040C-199E-4264-8818-636CD0DC53A5}">
      <dgm:prSet/>
      <dgm:spPr/>
      <dgm:t>
        <a:bodyPr/>
        <a:lstStyle/>
        <a:p>
          <a:endParaRPr lang="en-US"/>
        </a:p>
      </dgm:t>
    </dgm:pt>
    <dgm:pt modelId="{B1AA0EB7-DF1A-48A6-A9F3-D484C2768A3B}" type="sibTrans" cxnId="{B87F040C-199E-4264-8818-636CD0DC53A5}">
      <dgm:prSet/>
      <dgm:spPr/>
      <dgm:t>
        <a:bodyPr/>
        <a:lstStyle/>
        <a:p>
          <a:endParaRPr lang="en-US"/>
        </a:p>
      </dgm:t>
    </dgm:pt>
    <dgm:pt modelId="{BD12246A-06F7-45A4-80A2-7AE76CF8632C}">
      <dgm:prSet/>
      <dgm:spPr/>
      <dgm:t>
        <a:bodyPr/>
        <a:lstStyle/>
        <a:p>
          <a:r>
            <a:rPr lang="en-US"/>
            <a:t>Exploratory Data Analysis with Data Visualization</a:t>
          </a:r>
        </a:p>
      </dgm:t>
    </dgm:pt>
    <dgm:pt modelId="{D6D0D3A8-2401-4938-BFA0-84681CA8A519}" type="parTrans" cxnId="{A6E089A9-DE1B-45CC-B8A6-0EBBA2D5069D}">
      <dgm:prSet/>
      <dgm:spPr/>
      <dgm:t>
        <a:bodyPr/>
        <a:lstStyle/>
        <a:p>
          <a:endParaRPr lang="en-US"/>
        </a:p>
      </dgm:t>
    </dgm:pt>
    <dgm:pt modelId="{BD6EBEA2-30CF-427E-A3EA-1A66E8C22DED}" type="sibTrans" cxnId="{A6E089A9-DE1B-45CC-B8A6-0EBBA2D5069D}">
      <dgm:prSet/>
      <dgm:spPr/>
      <dgm:t>
        <a:bodyPr/>
        <a:lstStyle/>
        <a:p>
          <a:endParaRPr lang="en-US"/>
        </a:p>
      </dgm:t>
    </dgm:pt>
    <dgm:pt modelId="{F2556643-E31A-4364-A054-F05FC2F85FBA}">
      <dgm:prSet/>
      <dgm:spPr/>
      <dgm:t>
        <a:bodyPr/>
        <a:lstStyle/>
        <a:p>
          <a:r>
            <a:rPr lang="en-US"/>
            <a:t>Interactive Visual Analytics with Folium</a:t>
          </a:r>
        </a:p>
      </dgm:t>
    </dgm:pt>
    <dgm:pt modelId="{79B69428-193D-4FFC-98C1-74797B0AD758}" type="parTrans" cxnId="{ADCB2CF2-3235-4758-859D-550229F158EA}">
      <dgm:prSet/>
      <dgm:spPr/>
      <dgm:t>
        <a:bodyPr/>
        <a:lstStyle/>
        <a:p>
          <a:endParaRPr lang="en-US"/>
        </a:p>
      </dgm:t>
    </dgm:pt>
    <dgm:pt modelId="{061C90DE-E8BE-4F86-99C3-AD3CE518960C}" type="sibTrans" cxnId="{ADCB2CF2-3235-4758-859D-550229F158EA}">
      <dgm:prSet/>
      <dgm:spPr/>
      <dgm:t>
        <a:bodyPr/>
        <a:lstStyle/>
        <a:p>
          <a:endParaRPr lang="en-US"/>
        </a:p>
      </dgm:t>
    </dgm:pt>
    <dgm:pt modelId="{1CD6A94B-6CEB-4993-A497-94A51CEBACA8}">
      <dgm:prSet/>
      <dgm:spPr/>
      <dgm:t>
        <a:bodyPr/>
        <a:lstStyle/>
        <a:p>
          <a:r>
            <a:rPr lang="en-US"/>
            <a:t>Machine Learning Prediction</a:t>
          </a:r>
        </a:p>
      </dgm:t>
    </dgm:pt>
    <dgm:pt modelId="{7E3AA71F-9492-4FEA-9BC1-340065C016D4}" type="parTrans" cxnId="{3981EAFB-8172-47AF-9C50-3A812694BE97}">
      <dgm:prSet/>
      <dgm:spPr/>
      <dgm:t>
        <a:bodyPr/>
        <a:lstStyle/>
        <a:p>
          <a:endParaRPr lang="en-US"/>
        </a:p>
      </dgm:t>
    </dgm:pt>
    <dgm:pt modelId="{41586440-9068-4E1D-A913-53EC7CAD51DE}" type="sibTrans" cxnId="{3981EAFB-8172-47AF-9C50-3A812694BE97}">
      <dgm:prSet/>
      <dgm:spPr/>
      <dgm:t>
        <a:bodyPr/>
        <a:lstStyle/>
        <a:p>
          <a:endParaRPr lang="en-US"/>
        </a:p>
      </dgm:t>
    </dgm:pt>
    <dgm:pt modelId="{BF8CB921-C3EB-42D9-8D7E-31ED8DF772ED}">
      <dgm:prSet/>
      <dgm:spPr/>
      <dgm:t>
        <a:bodyPr/>
        <a:lstStyle/>
        <a:p>
          <a:r>
            <a:rPr lang="en-US"/>
            <a:t>Summary of all results</a:t>
          </a:r>
        </a:p>
      </dgm:t>
    </dgm:pt>
    <dgm:pt modelId="{E421B6B8-7128-423A-8336-5532F4EA52F9}" type="parTrans" cxnId="{936ECD2F-98D2-4489-AF74-D71339389973}">
      <dgm:prSet/>
      <dgm:spPr/>
      <dgm:t>
        <a:bodyPr/>
        <a:lstStyle/>
        <a:p>
          <a:endParaRPr lang="en-US"/>
        </a:p>
      </dgm:t>
    </dgm:pt>
    <dgm:pt modelId="{F8FF16F6-B25E-4CF9-81B6-FEB41CDE7077}" type="sibTrans" cxnId="{936ECD2F-98D2-4489-AF74-D71339389973}">
      <dgm:prSet/>
      <dgm:spPr/>
      <dgm:t>
        <a:bodyPr/>
        <a:lstStyle/>
        <a:p>
          <a:endParaRPr lang="en-US"/>
        </a:p>
      </dgm:t>
    </dgm:pt>
    <dgm:pt modelId="{79BFFFCC-1E57-468A-BC3F-A58D74400CEB}">
      <dgm:prSet/>
      <dgm:spPr/>
      <dgm:t>
        <a:bodyPr/>
        <a:lstStyle/>
        <a:p>
          <a:r>
            <a:rPr lang="en-US"/>
            <a:t>Exploratory Data Analysis result</a:t>
          </a:r>
        </a:p>
      </dgm:t>
    </dgm:pt>
    <dgm:pt modelId="{1AB1E7C6-7882-484B-9561-98189D6C0915}" type="parTrans" cxnId="{8ADFCEFA-534F-4716-B339-4F42F8D9993E}">
      <dgm:prSet/>
      <dgm:spPr/>
      <dgm:t>
        <a:bodyPr/>
        <a:lstStyle/>
        <a:p>
          <a:endParaRPr lang="en-US"/>
        </a:p>
      </dgm:t>
    </dgm:pt>
    <dgm:pt modelId="{EFAE95EB-623E-4D6E-A92A-9D27FD815164}" type="sibTrans" cxnId="{8ADFCEFA-534F-4716-B339-4F42F8D9993E}">
      <dgm:prSet/>
      <dgm:spPr/>
      <dgm:t>
        <a:bodyPr/>
        <a:lstStyle/>
        <a:p>
          <a:endParaRPr lang="en-US"/>
        </a:p>
      </dgm:t>
    </dgm:pt>
    <dgm:pt modelId="{92CEF466-6D5F-49E5-B5F7-C196E211D072}">
      <dgm:prSet/>
      <dgm:spPr/>
      <dgm:t>
        <a:bodyPr/>
        <a:lstStyle/>
        <a:p>
          <a:r>
            <a:rPr lang="en-US"/>
            <a:t>Interactive analytics in screenshots</a:t>
          </a:r>
        </a:p>
      </dgm:t>
    </dgm:pt>
    <dgm:pt modelId="{4AB9524C-8E87-4FBD-B3DA-84871C35F08F}" type="parTrans" cxnId="{CE3D774F-34DF-4A85-A757-5110FF302591}">
      <dgm:prSet/>
      <dgm:spPr/>
      <dgm:t>
        <a:bodyPr/>
        <a:lstStyle/>
        <a:p>
          <a:endParaRPr lang="en-US"/>
        </a:p>
      </dgm:t>
    </dgm:pt>
    <dgm:pt modelId="{4823ED0D-B03F-4EA8-87B5-BF7A2C39DE26}" type="sibTrans" cxnId="{CE3D774F-34DF-4A85-A757-5110FF302591}">
      <dgm:prSet/>
      <dgm:spPr/>
      <dgm:t>
        <a:bodyPr/>
        <a:lstStyle/>
        <a:p>
          <a:endParaRPr lang="en-US"/>
        </a:p>
      </dgm:t>
    </dgm:pt>
    <dgm:pt modelId="{ACFC9F12-BC22-4DEB-A1E7-87C544A2C288}">
      <dgm:prSet/>
      <dgm:spPr/>
      <dgm:t>
        <a:bodyPr/>
        <a:lstStyle/>
        <a:p>
          <a:r>
            <a:rPr lang="en-US"/>
            <a:t>Predictive Analytics result</a:t>
          </a:r>
        </a:p>
      </dgm:t>
    </dgm:pt>
    <dgm:pt modelId="{8694F011-B70A-4645-BBB9-5849CA7AE164}" type="parTrans" cxnId="{2CFE14F6-2055-47A2-9820-829C1C339022}">
      <dgm:prSet/>
      <dgm:spPr/>
      <dgm:t>
        <a:bodyPr/>
        <a:lstStyle/>
        <a:p>
          <a:endParaRPr lang="en-US"/>
        </a:p>
      </dgm:t>
    </dgm:pt>
    <dgm:pt modelId="{2B7871B2-77F1-4F3A-8FB0-F0E4AEE23AF9}" type="sibTrans" cxnId="{2CFE14F6-2055-47A2-9820-829C1C339022}">
      <dgm:prSet/>
      <dgm:spPr/>
      <dgm:t>
        <a:bodyPr/>
        <a:lstStyle/>
        <a:p>
          <a:endParaRPr lang="en-US"/>
        </a:p>
      </dgm:t>
    </dgm:pt>
    <dgm:pt modelId="{2D17D48A-8A78-444A-A476-AFFA8631F60E}" type="pres">
      <dgm:prSet presAssocID="{0D2F9E61-8AFF-44F6-8FE0-88CEC1F44DF1}" presName="Name0" presStyleCnt="0">
        <dgm:presLayoutVars>
          <dgm:dir/>
          <dgm:animLvl val="lvl"/>
          <dgm:resizeHandles val="exact"/>
        </dgm:presLayoutVars>
      </dgm:prSet>
      <dgm:spPr/>
    </dgm:pt>
    <dgm:pt modelId="{1A505CD1-07AB-BE4D-8101-5501F456ECE0}" type="pres">
      <dgm:prSet presAssocID="{06AB1EE2-AE25-4E23-B73C-3A5081A065D6}" presName="composite" presStyleCnt="0"/>
      <dgm:spPr/>
    </dgm:pt>
    <dgm:pt modelId="{9658B73D-957B-504A-BB3E-C213A7A167C5}" type="pres">
      <dgm:prSet presAssocID="{06AB1EE2-AE25-4E23-B73C-3A5081A065D6}" presName="parTx" presStyleLbl="node1" presStyleIdx="0" presStyleCnt="2">
        <dgm:presLayoutVars>
          <dgm:chMax val="0"/>
          <dgm:chPref val="0"/>
          <dgm:bulletEnabled val="1"/>
        </dgm:presLayoutVars>
      </dgm:prSet>
      <dgm:spPr/>
    </dgm:pt>
    <dgm:pt modelId="{0E1221BE-A7C5-CA4E-8B7A-8E693DDAADF3}" type="pres">
      <dgm:prSet presAssocID="{06AB1EE2-AE25-4E23-B73C-3A5081A065D6}" presName="desTx" presStyleLbl="revTx" presStyleIdx="0" presStyleCnt="2">
        <dgm:presLayoutVars>
          <dgm:bulletEnabled val="1"/>
        </dgm:presLayoutVars>
      </dgm:prSet>
      <dgm:spPr/>
    </dgm:pt>
    <dgm:pt modelId="{C2AB0C05-247D-EC4E-8301-CCD1552E3FAC}" type="pres">
      <dgm:prSet presAssocID="{A44125CF-0B71-439A-861A-FC19CD9CFCA3}" presName="space" presStyleCnt="0"/>
      <dgm:spPr/>
    </dgm:pt>
    <dgm:pt modelId="{013D48FE-ACB8-D941-9CDC-F76885F3F6D7}" type="pres">
      <dgm:prSet presAssocID="{BF8CB921-C3EB-42D9-8D7E-31ED8DF772ED}" presName="composite" presStyleCnt="0"/>
      <dgm:spPr/>
    </dgm:pt>
    <dgm:pt modelId="{5A6FEF89-A611-D749-92E9-825A8C832390}" type="pres">
      <dgm:prSet presAssocID="{BF8CB921-C3EB-42D9-8D7E-31ED8DF772ED}" presName="parTx" presStyleLbl="node1" presStyleIdx="1" presStyleCnt="2">
        <dgm:presLayoutVars>
          <dgm:chMax val="0"/>
          <dgm:chPref val="0"/>
          <dgm:bulletEnabled val="1"/>
        </dgm:presLayoutVars>
      </dgm:prSet>
      <dgm:spPr/>
    </dgm:pt>
    <dgm:pt modelId="{89EE8A0B-66D7-4843-A7B4-8FEFC060FBAC}" type="pres">
      <dgm:prSet presAssocID="{BF8CB921-C3EB-42D9-8D7E-31ED8DF772ED}" presName="desTx" presStyleLbl="revTx" presStyleIdx="1" presStyleCnt="2">
        <dgm:presLayoutVars>
          <dgm:bulletEnabled val="1"/>
        </dgm:presLayoutVars>
      </dgm:prSet>
      <dgm:spPr/>
    </dgm:pt>
  </dgm:ptLst>
  <dgm:cxnLst>
    <dgm:cxn modelId="{0AAF7C04-7692-4C16-9E80-7FD7BBC027EF}" srcId="{06AB1EE2-AE25-4E23-B73C-3A5081A065D6}" destId="{42A683C7-22CC-47B8-82CC-82544123CC99}" srcOrd="2" destOrd="0" parTransId="{C961FDC7-6045-4FEF-BC31-0EAFC7956718}" sibTransId="{E0D9DB0B-BC8A-4E86-8E5A-5A6C04AD69F5}"/>
    <dgm:cxn modelId="{B87F040C-199E-4264-8818-636CD0DC53A5}" srcId="{06AB1EE2-AE25-4E23-B73C-3A5081A065D6}" destId="{38FE07A4-2178-4295-80E7-91C1A058C036}" srcOrd="3" destOrd="0" parTransId="{FCA2FB18-A3B7-4A1B-8B17-AAA7CC0B47DE}" sibTransId="{B1AA0EB7-DF1A-48A6-A9F3-D484C2768A3B}"/>
    <dgm:cxn modelId="{936ECD2F-98D2-4489-AF74-D71339389973}" srcId="{0D2F9E61-8AFF-44F6-8FE0-88CEC1F44DF1}" destId="{BF8CB921-C3EB-42D9-8D7E-31ED8DF772ED}" srcOrd="1" destOrd="0" parTransId="{E421B6B8-7128-423A-8336-5532F4EA52F9}" sibTransId="{F8FF16F6-B25E-4CF9-81B6-FEB41CDE7077}"/>
    <dgm:cxn modelId="{EDD8913C-7545-934C-BAE6-98330870D456}" type="presOf" srcId="{38FE07A4-2178-4295-80E7-91C1A058C036}" destId="{0E1221BE-A7C5-CA4E-8B7A-8E693DDAADF3}" srcOrd="0" destOrd="3" presId="urn:microsoft.com/office/officeart/2005/8/layout/chevron1"/>
    <dgm:cxn modelId="{10FA5F42-D28F-A04E-A761-27DBF48C4C55}" type="presOf" srcId="{1CD6A94B-6CEB-4993-A497-94A51CEBACA8}" destId="{0E1221BE-A7C5-CA4E-8B7A-8E693DDAADF3}" srcOrd="0" destOrd="6" presId="urn:microsoft.com/office/officeart/2005/8/layout/chevron1"/>
    <dgm:cxn modelId="{1F6A9048-5936-A34D-B40D-FD0AD4E3C4E7}" type="presOf" srcId="{42A683C7-22CC-47B8-82CC-82544123CC99}" destId="{0E1221BE-A7C5-CA4E-8B7A-8E693DDAADF3}" srcOrd="0" destOrd="2" presId="urn:microsoft.com/office/officeart/2005/8/layout/chevron1"/>
    <dgm:cxn modelId="{DC9F6349-8D71-9E40-BC90-93D55F02B05D}" type="presOf" srcId="{06AB1EE2-AE25-4E23-B73C-3A5081A065D6}" destId="{9658B73D-957B-504A-BB3E-C213A7A167C5}" srcOrd="0" destOrd="0" presId="urn:microsoft.com/office/officeart/2005/8/layout/chevron1"/>
    <dgm:cxn modelId="{CE3D774F-34DF-4A85-A757-5110FF302591}" srcId="{BF8CB921-C3EB-42D9-8D7E-31ED8DF772ED}" destId="{92CEF466-6D5F-49E5-B5F7-C196E211D072}" srcOrd="1" destOrd="0" parTransId="{4AB9524C-8E87-4FBD-B3DA-84871C35F08F}" sibTransId="{4823ED0D-B03F-4EA8-87B5-BF7A2C39DE26}"/>
    <dgm:cxn modelId="{A5560A7E-2661-8645-9AE0-B4C1258270C0}" type="presOf" srcId="{ACFC9F12-BC22-4DEB-A1E7-87C544A2C288}" destId="{89EE8A0B-66D7-4843-A7B4-8FEFC060FBAC}" srcOrd="0" destOrd="2" presId="urn:microsoft.com/office/officeart/2005/8/layout/chevron1"/>
    <dgm:cxn modelId="{85A6AB83-9139-2142-A647-6252BE7DA291}" type="presOf" srcId="{92CEF466-6D5F-49E5-B5F7-C196E211D072}" destId="{89EE8A0B-66D7-4843-A7B4-8FEFC060FBAC}" srcOrd="0" destOrd="1" presId="urn:microsoft.com/office/officeart/2005/8/layout/chevron1"/>
    <dgm:cxn modelId="{87D60386-6EB9-A749-9508-832D59F7B9EE}" type="presOf" srcId="{0D2F9E61-8AFF-44F6-8FE0-88CEC1F44DF1}" destId="{2D17D48A-8A78-444A-A476-AFFA8631F60E}" srcOrd="0" destOrd="0" presId="urn:microsoft.com/office/officeart/2005/8/layout/chevron1"/>
    <dgm:cxn modelId="{90B9118A-0C53-7348-A7C6-A529ACB55727}" type="presOf" srcId="{F2556643-E31A-4364-A054-F05FC2F85FBA}" destId="{0E1221BE-A7C5-CA4E-8B7A-8E693DDAADF3}" srcOrd="0" destOrd="5" presId="urn:microsoft.com/office/officeart/2005/8/layout/chevron1"/>
    <dgm:cxn modelId="{A6E089A9-DE1B-45CC-B8A6-0EBBA2D5069D}" srcId="{06AB1EE2-AE25-4E23-B73C-3A5081A065D6}" destId="{BD12246A-06F7-45A4-80A2-7AE76CF8632C}" srcOrd="4" destOrd="0" parTransId="{D6D0D3A8-2401-4938-BFA0-84681CA8A519}" sibTransId="{BD6EBEA2-30CF-427E-A3EA-1A66E8C22DED}"/>
    <dgm:cxn modelId="{1230A1B3-21B5-4ACE-B004-B5180F118D2A}" srcId="{06AB1EE2-AE25-4E23-B73C-3A5081A065D6}" destId="{B5613D44-4384-4894-9E41-BF530921153D}" srcOrd="1" destOrd="0" parTransId="{B96DCD64-52C3-47F8-91AB-C63CFA49319A}" sibTransId="{C8D2492F-0A87-4A34-9AE1-CD9A37050B66}"/>
    <dgm:cxn modelId="{4DDB58B9-8554-46BF-8535-06F83B4051B6}" srcId="{06AB1EE2-AE25-4E23-B73C-3A5081A065D6}" destId="{31FE5D2A-6222-4AD2-BCA3-73FD15F7807B}" srcOrd="0" destOrd="0" parTransId="{64E0EB4F-A8B4-4A5B-83E2-EE8E18DCE25C}" sibTransId="{E5D0B641-4EE0-473B-8F94-99B4E6975C11}"/>
    <dgm:cxn modelId="{0DFA8EC3-43AE-2B49-B004-884F0AB9D812}" type="presOf" srcId="{BD12246A-06F7-45A4-80A2-7AE76CF8632C}" destId="{0E1221BE-A7C5-CA4E-8B7A-8E693DDAADF3}" srcOrd="0" destOrd="4" presId="urn:microsoft.com/office/officeart/2005/8/layout/chevron1"/>
    <dgm:cxn modelId="{C5E757CC-B9B5-284E-A5AD-B7A4AFDD1632}" type="presOf" srcId="{31FE5D2A-6222-4AD2-BCA3-73FD15F7807B}" destId="{0E1221BE-A7C5-CA4E-8B7A-8E693DDAADF3}" srcOrd="0" destOrd="0" presId="urn:microsoft.com/office/officeart/2005/8/layout/chevron1"/>
    <dgm:cxn modelId="{2022AED0-EE04-9B4D-B1D4-9CD00C7C3F7E}" type="presOf" srcId="{B5613D44-4384-4894-9E41-BF530921153D}" destId="{0E1221BE-A7C5-CA4E-8B7A-8E693DDAADF3}" srcOrd="0" destOrd="1" presId="urn:microsoft.com/office/officeart/2005/8/layout/chevron1"/>
    <dgm:cxn modelId="{7F6F38D5-19F1-4970-9929-8832AF31BB77}" srcId="{0D2F9E61-8AFF-44F6-8FE0-88CEC1F44DF1}" destId="{06AB1EE2-AE25-4E23-B73C-3A5081A065D6}" srcOrd="0" destOrd="0" parTransId="{95CB36E2-F319-491B-99A0-85DDDC972501}" sibTransId="{A44125CF-0B71-439A-861A-FC19CD9CFCA3}"/>
    <dgm:cxn modelId="{1AD1BDDD-E986-8345-A800-932C39016027}" type="presOf" srcId="{79BFFFCC-1E57-468A-BC3F-A58D74400CEB}" destId="{89EE8A0B-66D7-4843-A7B4-8FEFC060FBAC}" srcOrd="0" destOrd="0" presId="urn:microsoft.com/office/officeart/2005/8/layout/chevron1"/>
    <dgm:cxn modelId="{77246CE0-CADC-8F47-B1FD-4686BA9C6DB2}" type="presOf" srcId="{BF8CB921-C3EB-42D9-8D7E-31ED8DF772ED}" destId="{5A6FEF89-A611-D749-92E9-825A8C832390}" srcOrd="0" destOrd="0" presId="urn:microsoft.com/office/officeart/2005/8/layout/chevron1"/>
    <dgm:cxn modelId="{ADCB2CF2-3235-4758-859D-550229F158EA}" srcId="{06AB1EE2-AE25-4E23-B73C-3A5081A065D6}" destId="{F2556643-E31A-4364-A054-F05FC2F85FBA}" srcOrd="5" destOrd="0" parTransId="{79B69428-193D-4FFC-98C1-74797B0AD758}" sibTransId="{061C90DE-E8BE-4F86-99C3-AD3CE518960C}"/>
    <dgm:cxn modelId="{2CFE14F6-2055-47A2-9820-829C1C339022}" srcId="{BF8CB921-C3EB-42D9-8D7E-31ED8DF772ED}" destId="{ACFC9F12-BC22-4DEB-A1E7-87C544A2C288}" srcOrd="2" destOrd="0" parTransId="{8694F011-B70A-4645-BBB9-5849CA7AE164}" sibTransId="{2B7871B2-77F1-4F3A-8FB0-F0E4AEE23AF9}"/>
    <dgm:cxn modelId="{8ADFCEFA-534F-4716-B339-4F42F8D9993E}" srcId="{BF8CB921-C3EB-42D9-8D7E-31ED8DF772ED}" destId="{79BFFFCC-1E57-468A-BC3F-A58D74400CEB}" srcOrd="0" destOrd="0" parTransId="{1AB1E7C6-7882-484B-9561-98189D6C0915}" sibTransId="{EFAE95EB-623E-4D6E-A92A-9D27FD815164}"/>
    <dgm:cxn modelId="{3981EAFB-8172-47AF-9C50-3A812694BE97}" srcId="{06AB1EE2-AE25-4E23-B73C-3A5081A065D6}" destId="{1CD6A94B-6CEB-4993-A497-94A51CEBACA8}" srcOrd="6" destOrd="0" parTransId="{7E3AA71F-9492-4FEA-9BC1-340065C016D4}" sibTransId="{41586440-9068-4E1D-A913-53EC7CAD51DE}"/>
    <dgm:cxn modelId="{78A69676-4F74-A649-9608-B13921473487}" type="presParOf" srcId="{2D17D48A-8A78-444A-A476-AFFA8631F60E}" destId="{1A505CD1-07AB-BE4D-8101-5501F456ECE0}" srcOrd="0" destOrd="0" presId="urn:microsoft.com/office/officeart/2005/8/layout/chevron1"/>
    <dgm:cxn modelId="{09DF35DD-8BB7-4845-A3DB-27E87B60A4AD}" type="presParOf" srcId="{1A505CD1-07AB-BE4D-8101-5501F456ECE0}" destId="{9658B73D-957B-504A-BB3E-C213A7A167C5}" srcOrd="0" destOrd="0" presId="urn:microsoft.com/office/officeart/2005/8/layout/chevron1"/>
    <dgm:cxn modelId="{73DDD605-F2A8-AC49-9E46-72EB341EC84F}" type="presParOf" srcId="{1A505CD1-07AB-BE4D-8101-5501F456ECE0}" destId="{0E1221BE-A7C5-CA4E-8B7A-8E693DDAADF3}" srcOrd="1" destOrd="0" presId="urn:microsoft.com/office/officeart/2005/8/layout/chevron1"/>
    <dgm:cxn modelId="{059707E5-D9E5-B142-8C5E-7DFE59A8DC26}" type="presParOf" srcId="{2D17D48A-8A78-444A-A476-AFFA8631F60E}" destId="{C2AB0C05-247D-EC4E-8301-CCD1552E3FAC}" srcOrd="1" destOrd="0" presId="urn:microsoft.com/office/officeart/2005/8/layout/chevron1"/>
    <dgm:cxn modelId="{D9D2D11A-4E0F-0542-851D-D8ADBE9C14AF}" type="presParOf" srcId="{2D17D48A-8A78-444A-A476-AFFA8631F60E}" destId="{013D48FE-ACB8-D941-9CDC-F76885F3F6D7}" srcOrd="2" destOrd="0" presId="urn:microsoft.com/office/officeart/2005/8/layout/chevron1"/>
    <dgm:cxn modelId="{90207BAB-3CC1-9F49-BC94-A37CE6A92789}" type="presParOf" srcId="{013D48FE-ACB8-D941-9CDC-F76885F3F6D7}" destId="{5A6FEF89-A611-D749-92E9-825A8C832390}" srcOrd="0" destOrd="0" presId="urn:microsoft.com/office/officeart/2005/8/layout/chevron1"/>
    <dgm:cxn modelId="{944A15B8-9C5E-5649-99E9-939DC4A43FB6}" type="presParOf" srcId="{013D48FE-ACB8-D941-9CDC-F76885F3F6D7}" destId="{89EE8A0B-66D7-4843-A7B4-8FEFC060FBAC}"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027518-6AA0-4001-9997-1393C6F566D8}"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7BBC7911-DFE9-49E3-841D-7BD8A4F03DCD}">
      <dgm:prSet/>
      <dgm:spPr/>
      <dgm:t>
        <a:bodyPr/>
        <a:lstStyle/>
        <a:p>
          <a:r>
            <a:rPr lang="en-US"/>
            <a:t>Project background and context</a:t>
          </a:r>
        </a:p>
      </dgm:t>
    </dgm:pt>
    <dgm:pt modelId="{059B3D5E-7CEE-475E-8184-C8EA759B3B92}" type="parTrans" cxnId="{A5EB673F-4065-4375-BE46-BAC897EEC438}">
      <dgm:prSet/>
      <dgm:spPr/>
      <dgm:t>
        <a:bodyPr/>
        <a:lstStyle/>
        <a:p>
          <a:endParaRPr lang="en-US"/>
        </a:p>
      </dgm:t>
    </dgm:pt>
    <dgm:pt modelId="{EC3DAE16-9F9B-4BF8-9694-26DA57D6631C}" type="sibTrans" cxnId="{A5EB673F-4065-4375-BE46-BAC897EEC438}">
      <dgm:prSet/>
      <dgm:spPr/>
      <dgm:t>
        <a:bodyPr/>
        <a:lstStyle/>
        <a:p>
          <a:endParaRPr lang="en-US"/>
        </a:p>
      </dgm:t>
    </dgm:pt>
    <dgm:pt modelId="{DBCF7295-9798-4332-80A6-7D408E15EEA8}">
      <dgm:prSet/>
      <dgm:spPr/>
      <dgm:t>
        <a:bodyPr/>
        <a:lstStyle/>
        <a:p>
          <a:r>
            <a:rPr lang="en-US"/>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dgm:t>
    </dgm:pt>
    <dgm:pt modelId="{1D51C4D3-843D-4D1B-B934-7022306A6ACA}" type="parTrans" cxnId="{AB692950-D9D2-40EF-92D4-B4E877B3068A}">
      <dgm:prSet/>
      <dgm:spPr/>
      <dgm:t>
        <a:bodyPr/>
        <a:lstStyle/>
        <a:p>
          <a:endParaRPr lang="en-US"/>
        </a:p>
      </dgm:t>
    </dgm:pt>
    <dgm:pt modelId="{6833802C-277F-4EE1-AA67-49D8C413EA52}" type="sibTrans" cxnId="{AB692950-D9D2-40EF-92D4-B4E877B3068A}">
      <dgm:prSet/>
      <dgm:spPr/>
      <dgm:t>
        <a:bodyPr/>
        <a:lstStyle/>
        <a:p>
          <a:endParaRPr lang="en-US"/>
        </a:p>
      </dgm:t>
    </dgm:pt>
    <dgm:pt modelId="{F6795FEB-F416-47FD-AE7B-A7E8925BE175}">
      <dgm:prSet/>
      <dgm:spPr/>
      <dgm:t>
        <a:bodyPr/>
        <a:lstStyle/>
        <a:p>
          <a:r>
            <a:rPr lang="en-US"/>
            <a:t>Problems you want to find answers</a:t>
          </a:r>
        </a:p>
      </dgm:t>
    </dgm:pt>
    <dgm:pt modelId="{6A53153A-9C64-4E25-9D99-73D83EEB9747}" type="parTrans" cxnId="{CADAD85C-B642-41F2-8F1F-2AF52D54BFD4}">
      <dgm:prSet/>
      <dgm:spPr/>
      <dgm:t>
        <a:bodyPr/>
        <a:lstStyle/>
        <a:p>
          <a:endParaRPr lang="en-US"/>
        </a:p>
      </dgm:t>
    </dgm:pt>
    <dgm:pt modelId="{1379BADC-D4A5-4DC9-9909-EE5A5A5B70C0}" type="sibTrans" cxnId="{CADAD85C-B642-41F2-8F1F-2AF52D54BFD4}">
      <dgm:prSet/>
      <dgm:spPr/>
      <dgm:t>
        <a:bodyPr/>
        <a:lstStyle/>
        <a:p>
          <a:endParaRPr lang="en-US"/>
        </a:p>
      </dgm:t>
    </dgm:pt>
    <dgm:pt modelId="{FF2A50F6-BA8F-41E9-9B61-2E90C88C8798}">
      <dgm:prSet/>
      <dgm:spPr/>
      <dgm:t>
        <a:bodyPr/>
        <a:lstStyle/>
        <a:p>
          <a:r>
            <a:rPr lang="en-US"/>
            <a:t>What factors determine if the rocket will land successfully?</a:t>
          </a:r>
        </a:p>
      </dgm:t>
    </dgm:pt>
    <dgm:pt modelId="{71DF5260-3C60-4172-8169-68EBC6C9C2ED}" type="parTrans" cxnId="{9E73270C-1F73-4F93-BEB8-F1D06DFC45FB}">
      <dgm:prSet/>
      <dgm:spPr/>
      <dgm:t>
        <a:bodyPr/>
        <a:lstStyle/>
        <a:p>
          <a:endParaRPr lang="en-US"/>
        </a:p>
      </dgm:t>
    </dgm:pt>
    <dgm:pt modelId="{DC95A5CC-3BB5-49B4-9704-E9CF48DB1F27}" type="sibTrans" cxnId="{9E73270C-1F73-4F93-BEB8-F1D06DFC45FB}">
      <dgm:prSet/>
      <dgm:spPr/>
      <dgm:t>
        <a:bodyPr/>
        <a:lstStyle/>
        <a:p>
          <a:endParaRPr lang="en-US"/>
        </a:p>
      </dgm:t>
    </dgm:pt>
    <dgm:pt modelId="{595A3C48-5DB2-4241-A93F-201DB99143AC}">
      <dgm:prSet/>
      <dgm:spPr/>
      <dgm:t>
        <a:bodyPr/>
        <a:lstStyle/>
        <a:p>
          <a:r>
            <a:rPr lang="en-US"/>
            <a:t>The interaction amongst various features that determine the success rate of a successful landing.</a:t>
          </a:r>
        </a:p>
      </dgm:t>
    </dgm:pt>
    <dgm:pt modelId="{7D926DCA-837F-4436-A4D7-FE143AD37354}" type="parTrans" cxnId="{C8EE05FD-DBF2-4154-8E00-2E533E235620}">
      <dgm:prSet/>
      <dgm:spPr/>
      <dgm:t>
        <a:bodyPr/>
        <a:lstStyle/>
        <a:p>
          <a:endParaRPr lang="en-US"/>
        </a:p>
      </dgm:t>
    </dgm:pt>
    <dgm:pt modelId="{1F83F8A1-C9C6-44D6-890C-7557D737820D}" type="sibTrans" cxnId="{C8EE05FD-DBF2-4154-8E00-2E533E235620}">
      <dgm:prSet/>
      <dgm:spPr/>
      <dgm:t>
        <a:bodyPr/>
        <a:lstStyle/>
        <a:p>
          <a:endParaRPr lang="en-US"/>
        </a:p>
      </dgm:t>
    </dgm:pt>
    <dgm:pt modelId="{623528E6-6A59-49E5-9519-3672782CB681}">
      <dgm:prSet/>
      <dgm:spPr/>
      <dgm:t>
        <a:bodyPr/>
        <a:lstStyle/>
        <a:p>
          <a:r>
            <a:rPr lang="en-US"/>
            <a:t>What operating conditions needs to be in place to ensure a successful landing program.</a:t>
          </a:r>
        </a:p>
      </dgm:t>
    </dgm:pt>
    <dgm:pt modelId="{FC3CF950-0BFA-411B-889B-F963D80FB07B}" type="parTrans" cxnId="{B85BC6B6-176C-47CF-86BF-4EA56F0D39CA}">
      <dgm:prSet/>
      <dgm:spPr/>
      <dgm:t>
        <a:bodyPr/>
        <a:lstStyle/>
        <a:p>
          <a:endParaRPr lang="en-US"/>
        </a:p>
      </dgm:t>
    </dgm:pt>
    <dgm:pt modelId="{B054E885-2166-456A-AA7D-6DB8D30FDAAB}" type="sibTrans" cxnId="{B85BC6B6-176C-47CF-86BF-4EA56F0D39CA}">
      <dgm:prSet/>
      <dgm:spPr/>
      <dgm:t>
        <a:bodyPr/>
        <a:lstStyle/>
        <a:p>
          <a:endParaRPr lang="en-US"/>
        </a:p>
      </dgm:t>
    </dgm:pt>
    <dgm:pt modelId="{CC8CCE99-D6D3-EE4D-94C5-5D23439BC400}" type="pres">
      <dgm:prSet presAssocID="{2E027518-6AA0-4001-9997-1393C6F566D8}" presName="linear" presStyleCnt="0">
        <dgm:presLayoutVars>
          <dgm:dir/>
          <dgm:animLvl val="lvl"/>
          <dgm:resizeHandles val="exact"/>
        </dgm:presLayoutVars>
      </dgm:prSet>
      <dgm:spPr/>
    </dgm:pt>
    <dgm:pt modelId="{C9A0D993-BAFB-7A4A-83E1-E3DFC1D29F90}" type="pres">
      <dgm:prSet presAssocID="{7BBC7911-DFE9-49E3-841D-7BD8A4F03DCD}" presName="parentLin" presStyleCnt="0"/>
      <dgm:spPr/>
    </dgm:pt>
    <dgm:pt modelId="{6A1E473E-05E7-D645-9829-D98C5346E67E}" type="pres">
      <dgm:prSet presAssocID="{7BBC7911-DFE9-49E3-841D-7BD8A4F03DCD}" presName="parentLeftMargin" presStyleLbl="node1" presStyleIdx="0" presStyleCnt="2"/>
      <dgm:spPr/>
    </dgm:pt>
    <dgm:pt modelId="{1778615B-97D1-5B48-8E3D-ABEF8DB558A6}" type="pres">
      <dgm:prSet presAssocID="{7BBC7911-DFE9-49E3-841D-7BD8A4F03DCD}" presName="parentText" presStyleLbl="node1" presStyleIdx="0" presStyleCnt="2">
        <dgm:presLayoutVars>
          <dgm:chMax val="0"/>
          <dgm:bulletEnabled val="1"/>
        </dgm:presLayoutVars>
      </dgm:prSet>
      <dgm:spPr/>
    </dgm:pt>
    <dgm:pt modelId="{9968A0F5-4DFE-CD4B-9484-F30F5746A036}" type="pres">
      <dgm:prSet presAssocID="{7BBC7911-DFE9-49E3-841D-7BD8A4F03DCD}" presName="negativeSpace" presStyleCnt="0"/>
      <dgm:spPr/>
    </dgm:pt>
    <dgm:pt modelId="{30491A2D-D7D0-9144-84C0-FA892660B5D3}" type="pres">
      <dgm:prSet presAssocID="{7BBC7911-DFE9-49E3-841D-7BD8A4F03DCD}" presName="childText" presStyleLbl="conFgAcc1" presStyleIdx="0" presStyleCnt="2">
        <dgm:presLayoutVars>
          <dgm:bulletEnabled val="1"/>
        </dgm:presLayoutVars>
      </dgm:prSet>
      <dgm:spPr/>
    </dgm:pt>
    <dgm:pt modelId="{9E38015F-2A5C-3C4E-9126-CFE6C0DF2E9D}" type="pres">
      <dgm:prSet presAssocID="{EC3DAE16-9F9B-4BF8-9694-26DA57D6631C}" presName="spaceBetweenRectangles" presStyleCnt="0"/>
      <dgm:spPr/>
    </dgm:pt>
    <dgm:pt modelId="{0042C0E0-B19E-1D48-9463-FD5CBCA50DAB}" type="pres">
      <dgm:prSet presAssocID="{F6795FEB-F416-47FD-AE7B-A7E8925BE175}" presName="parentLin" presStyleCnt="0"/>
      <dgm:spPr/>
    </dgm:pt>
    <dgm:pt modelId="{6F804134-F343-254B-8137-AA619A49D171}" type="pres">
      <dgm:prSet presAssocID="{F6795FEB-F416-47FD-AE7B-A7E8925BE175}" presName="parentLeftMargin" presStyleLbl="node1" presStyleIdx="0" presStyleCnt="2"/>
      <dgm:spPr/>
    </dgm:pt>
    <dgm:pt modelId="{F6B05D99-EA27-0B40-9BC7-59EE3FB5C033}" type="pres">
      <dgm:prSet presAssocID="{F6795FEB-F416-47FD-AE7B-A7E8925BE175}" presName="parentText" presStyleLbl="node1" presStyleIdx="1" presStyleCnt="2">
        <dgm:presLayoutVars>
          <dgm:chMax val="0"/>
          <dgm:bulletEnabled val="1"/>
        </dgm:presLayoutVars>
      </dgm:prSet>
      <dgm:spPr/>
    </dgm:pt>
    <dgm:pt modelId="{6C7CB011-1170-D84A-B07B-E92617A11CC7}" type="pres">
      <dgm:prSet presAssocID="{F6795FEB-F416-47FD-AE7B-A7E8925BE175}" presName="negativeSpace" presStyleCnt="0"/>
      <dgm:spPr/>
    </dgm:pt>
    <dgm:pt modelId="{718EA1A3-C653-8F45-BC38-4E003F460203}" type="pres">
      <dgm:prSet presAssocID="{F6795FEB-F416-47FD-AE7B-A7E8925BE175}" presName="childText" presStyleLbl="conFgAcc1" presStyleIdx="1" presStyleCnt="2">
        <dgm:presLayoutVars>
          <dgm:bulletEnabled val="1"/>
        </dgm:presLayoutVars>
      </dgm:prSet>
      <dgm:spPr/>
    </dgm:pt>
  </dgm:ptLst>
  <dgm:cxnLst>
    <dgm:cxn modelId="{F0DAE205-CDDD-B74B-ABA0-A6A1FE469795}" type="presOf" srcId="{7BBC7911-DFE9-49E3-841D-7BD8A4F03DCD}" destId="{6A1E473E-05E7-D645-9829-D98C5346E67E}" srcOrd="0" destOrd="0" presId="urn:microsoft.com/office/officeart/2005/8/layout/list1"/>
    <dgm:cxn modelId="{9E73270C-1F73-4F93-BEB8-F1D06DFC45FB}" srcId="{F6795FEB-F416-47FD-AE7B-A7E8925BE175}" destId="{FF2A50F6-BA8F-41E9-9B61-2E90C88C8798}" srcOrd="0" destOrd="0" parTransId="{71DF5260-3C60-4172-8169-68EBC6C9C2ED}" sibTransId="{DC95A5CC-3BB5-49B4-9704-E9CF48DB1F27}"/>
    <dgm:cxn modelId="{D69C610C-85AC-0C43-9FFC-F850EE0CE702}" type="presOf" srcId="{623528E6-6A59-49E5-9519-3672782CB681}" destId="{718EA1A3-C653-8F45-BC38-4E003F460203}" srcOrd="0" destOrd="2" presId="urn:microsoft.com/office/officeart/2005/8/layout/list1"/>
    <dgm:cxn modelId="{44D7C41D-3EA4-6644-98C1-9CD5056D33D2}" type="presOf" srcId="{F6795FEB-F416-47FD-AE7B-A7E8925BE175}" destId="{6F804134-F343-254B-8137-AA619A49D171}" srcOrd="0" destOrd="0" presId="urn:microsoft.com/office/officeart/2005/8/layout/list1"/>
    <dgm:cxn modelId="{316FAF2F-9507-FA40-8EA4-6FC0D904A31F}" type="presOf" srcId="{FF2A50F6-BA8F-41E9-9B61-2E90C88C8798}" destId="{718EA1A3-C653-8F45-BC38-4E003F460203}" srcOrd="0" destOrd="0" presId="urn:microsoft.com/office/officeart/2005/8/layout/list1"/>
    <dgm:cxn modelId="{C129B535-C7F6-F148-91E8-B70DAA5A3E89}" type="presOf" srcId="{595A3C48-5DB2-4241-A93F-201DB99143AC}" destId="{718EA1A3-C653-8F45-BC38-4E003F460203}" srcOrd="0" destOrd="1" presId="urn:microsoft.com/office/officeart/2005/8/layout/list1"/>
    <dgm:cxn modelId="{A5EB673F-4065-4375-BE46-BAC897EEC438}" srcId="{2E027518-6AA0-4001-9997-1393C6F566D8}" destId="{7BBC7911-DFE9-49E3-841D-7BD8A4F03DCD}" srcOrd="0" destOrd="0" parTransId="{059B3D5E-7CEE-475E-8184-C8EA759B3B92}" sibTransId="{EC3DAE16-9F9B-4BF8-9694-26DA57D6631C}"/>
    <dgm:cxn modelId="{AB692950-D9D2-40EF-92D4-B4E877B3068A}" srcId="{7BBC7911-DFE9-49E3-841D-7BD8A4F03DCD}" destId="{DBCF7295-9798-4332-80A6-7D408E15EEA8}" srcOrd="0" destOrd="0" parTransId="{1D51C4D3-843D-4D1B-B934-7022306A6ACA}" sibTransId="{6833802C-277F-4EE1-AA67-49D8C413EA52}"/>
    <dgm:cxn modelId="{D3449A55-5AD6-634B-B0CF-DE3BBC7F715E}" type="presOf" srcId="{DBCF7295-9798-4332-80A6-7D408E15EEA8}" destId="{30491A2D-D7D0-9144-84C0-FA892660B5D3}" srcOrd="0" destOrd="0" presId="urn:microsoft.com/office/officeart/2005/8/layout/list1"/>
    <dgm:cxn modelId="{CADAD85C-B642-41F2-8F1F-2AF52D54BFD4}" srcId="{2E027518-6AA0-4001-9997-1393C6F566D8}" destId="{F6795FEB-F416-47FD-AE7B-A7E8925BE175}" srcOrd="1" destOrd="0" parTransId="{6A53153A-9C64-4E25-9D99-73D83EEB9747}" sibTransId="{1379BADC-D4A5-4DC9-9909-EE5A5A5B70C0}"/>
    <dgm:cxn modelId="{8DEAC192-2BF7-C542-99B4-C303B4122EC8}" type="presOf" srcId="{F6795FEB-F416-47FD-AE7B-A7E8925BE175}" destId="{F6B05D99-EA27-0B40-9BC7-59EE3FB5C033}" srcOrd="1" destOrd="0" presId="urn:microsoft.com/office/officeart/2005/8/layout/list1"/>
    <dgm:cxn modelId="{B85BC6B6-176C-47CF-86BF-4EA56F0D39CA}" srcId="{F6795FEB-F416-47FD-AE7B-A7E8925BE175}" destId="{623528E6-6A59-49E5-9519-3672782CB681}" srcOrd="2" destOrd="0" parTransId="{FC3CF950-0BFA-411B-889B-F963D80FB07B}" sibTransId="{B054E885-2166-456A-AA7D-6DB8D30FDAAB}"/>
    <dgm:cxn modelId="{C65F48E8-17C6-2242-8EDF-AF431DB18FC9}" type="presOf" srcId="{2E027518-6AA0-4001-9997-1393C6F566D8}" destId="{CC8CCE99-D6D3-EE4D-94C5-5D23439BC400}" srcOrd="0" destOrd="0" presId="urn:microsoft.com/office/officeart/2005/8/layout/list1"/>
    <dgm:cxn modelId="{BBB5BDE9-B168-9840-873B-8D8B85100165}" type="presOf" srcId="{7BBC7911-DFE9-49E3-841D-7BD8A4F03DCD}" destId="{1778615B-97D1-5B48-8E3D-ABEF8DB558A6}" srcOrd="1" destOrd="0" presId="urn:microsoft.com/office/officeart/2005/8/layout/list1"/>
    <dgm:cxn modelId="{C8EE05FD-DBF2-4154-8E00-2E533E235620}" srcId="{F6795FEB-F416-47FD-AE7B-A7E8925BE175}" destId="{595A3C48-5DB2-4241-A93F-201DB99143AC}" srcOrd="1" destOrd="0" parTransId="{7D926DCA-837F-4436-A4D7-FE143AD37354}" sibTransId="{1F83F8A1-C9C6-44D6-890C-7557D737820D}"/>
    <dgm:cxn modelId="{85575525-87FB-894B-A9CC-3464A5C32AB1}" type="presParOf" srcId="{CC8CCE99-D6D3-EE4D-94C5-5D23439BC400}" destId="{C9A0D993-BAFB-7A4A-83E1-E3DFC1D29F90}" srcOrd="0" destOrd="0" presId="urn:microsoft.com/office/officeart/2005/8/layout/list1"/>
    <dgm:cxn modelId="{B018BD93-6F4F-D54E-A876-75CA9B27ED0C}" type="presParOf" srcId="{C9A0D993-BAFB-7A4A-83E1-E3DFC1D29F90}" destId="{6A1E473E-05E7-D645-9829-D98C5346E67E}" srcOrd="0" destOrd="0" presId="urn:microsoft.com/office/officeart/2005/8/layout/list1"/>
    <dgm:cxn modelId="{09586BA3-F36A-ED46-A826-29B0E68E4B8C}" type="presParOf" srcId="{C9A0D993-BAFB-7A4A-83E1-E3DFC1D29F90}" destId="{1778615B-97D1-5B48-8E3D-ABEF8DB558A6}" srcOrd="1" destOrd="0" presId="urn:microsoft.com/office/officeart/2005/8/layout/list1"/>
    <dgm:cxn modelId="{5BCFCCC9-8E18-754E-8AF9-9B31E07889A8}" type="presParOf" srcId="{CC8CCE99-D6D3-EE4D-94C5-5D23439BC400}" destId="{9968A0F5-4DFE-CD4B-9484-F30F5746A036}" srcOrd="1" destOrd="0" presId="urn:microsoft.com/office/officeart/2005/8/layout/list1"/>
    <dgm:cxn modelId="{7CE1C06B-9456-0640-BFA7-9436D2F8963D}" type="presParOf" srcId="{CC8CCE99-D6D3-EE4D-94C5-5D23439BC400}" destId="{30491A2D-D7D0-9144-84C0-FA892660B5D3}" srcOrd="2" destOrd="0" presId="urn:microsoft.com/office/officeart/2005/8/layout/list1"/>
    <dgm:cxn modelId="{CDC09C6E-DE52-AF40-B066-8A6EE523426D}" type="presParOf" srcId="{CC8CCE99-D6D3-EE4D-94C5-5D23439BC400}" destId="{9E38015F-2A5C-3C4E-9126-CFE6C0DF2E9D}" srcOrd="3" destOrd="0" presId="urn:microsoft.com/office/officeart/2005/8/layout/list1"/>
    <dgm:cxn modelId="{C3CA3060-7681-DE45-9082-DD2CEC35B158}" type="presParOf" srcId="{CC8CCE99-D6D3-EE4D-94C5-5D23439BC400}" destId="{0042C0E0-B19E-1D48-9463-FD5CBCA50DAB}" srcOrd="4" destOrd="0" presId="urn:microsoft.com/office/officeart/2005/8/layout/list1"/>
    <dgm:cxn modelId="{D87D585E-4E26-C845-AE76-169F8FF65793}" type="presParOf" srcId="{0042C0E0-B19E-1D48-9463-FD5CBCA50DAB}" destId="{6F804134-F343-254B-8137-AA619A49D171}" srcOrd="0" destOrd="0" presId="urn:microsoft.com/office/officeart/2005/8/layout/list1"/>
    <dgm:cxn modelId="{A838C631-ADBE-EB45-9D9B-B7325F312CC8}" type="presParOf" srcId="{0042C0E0-B19E-1D48-9463-FD5CBCA50DAB}" destId="{F6B05D99-EA27-0B40-9BC7-59EE3FB5C033}" srcOrd="1" destOrd="0" presId="urn:microsoft.com/office/officeart/2005/8/layout/list1"/>
    <dgm:cxn modelId="{7795C584-BADE-BE4F-9C6B-7D0EE50CAAF9}" type="presParOf" srcId="{CC8CCE99-D6D3-EE4D-94C5-5D23439BC400}" destId="{6C7CB011-1170-D84A-B07B-E92617A11CC7}" srcOrd="5" destOrd="0" presId="urn:microsoft.com/office/officeart/2005/8/layout/list1"/>
    <dgm:cxn modelId="{927C9DD3-A157-8B44-8806-0885C9A3F39B}" type="presParOf" srcId="{CC8CCE99-D6D3-EE4D-94C5-5D23439BC400}" destId="{718EA1A3-C653-8F45-BC38-4E003F46020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2F3AF8-7EEB-488E-9491-96D17BBAECF2}" type="doc">
      <dgm:prSet loTypeId="urn:microsoft.com/office/officeart/2005/8/layout/process4" loCatId="process" qsTypeId="urn:microsoft.com/office/officeart/2005/8/quickstyle/simple2" qsCatId="simple" csTypeId="urn:microsoft.com/office/officeart/2005/8/colors/colorful5" csCatId="colorful" phldr="1"/>
      <dgm:spPr/>
      <dgm:t>
        <a:bodyPr/>
        <a:lstStyle/>
        <a:p>
          <a:endParaRPr lang="en-US"/>
        </a:p>
      </dgm:t>
    </dgm:pt>
    <dgm:pt modelId="{1F1CC30A-B25B-42ED-AF32-FF15BDCB6908}">
      <dgm:prSet/>
      <dgm:spPr/>
      <dgm:t>
        <a:bodyPr/>
        <a:lstStyle/>
        <a:p>
          <a:pPr>
            <a:lnSpc>
              <a:spcPct val="100000"/>
            </a:lnSpc>
          </a:pPr>
          <a:r>
            <a:rPr lang="en-US"/>
            <a:t>We loaded the SpaceX dataset into a PostgreSQL database without leaving the jupyter notebook.</a:t>
          </a:r>
        </a:p>
      </dgm:t>
    </dgm:pt>
    <dgm:pt modelId="{0D7BE9AF-AA3F-41A6-8947-7A7D407BC665}" type="parTrans" cxnId="{62BB8FE7-067C-4411-A44C-5E8D0104C98A}">
      <dgm:prSet/>
      <dgm:spPr/>
      <dgm:t>
        <a:bodyPr/>
        <a:lstStyle/>
        <a:p>
          <a:endParaRPr lang="en-US"/>
        </a:p>
      </dgm:t>
    </dgm:pt>
    <dgm:pt modelId="{139161C1-3823-4064-94BF-2491638DD297}" type="sibTrans" cxnId="{62BB8FE7-067C-4411-A44C-5E8D0104C98A}">
      <dgm:prSet/>
      <dgm:spPr/>
      <dgm:t>
        <a:bodyPr/>
        <a:lstStyle/>
        <a:p>
          <a:endParaRPr lang="en-US"/>
        </a:p>
      </dgm:t>
    </dgm:pt>
    <dgm:pt modelId="{DB28AF78-A769-4446-9F53-35C4B1FC0C09}">
      <dgm:prSet/>
      <dgm:spPr/>
      <dgm:t>
        <a:bodyPr/>
        <a:lstStyle/>
        <a:p>
          <a:pPr>
            <a:lnSpc>
              <a:spcPct val="100000"/>
            </a:lnSpc>
          </a:pPr>
          <a:r>
            <a:rPr lang="en-US"/>
            <a:t>We applied EDA with SQL to get insight from the data. We wrote queries to find out for instance:</a:t>
          </a:r>
        </a:p>
      </dgm:t>
    </dgm:pt>
    <dgm:pt modelId="{711D39C8-5AF5-4D81-B44F-17DB95678D76}" type="parTrans" cxnId="{36966ABE-2373-4B4A-B072-717ECBA027C9}">
      <dgm:prSet/>
      <dgm:spPr/>
      <dgm:t>
        <a:bodyPr/>
        <a:lstStyle/>
        <a:p>
          <a:endParaRPr lang="en-US"/>
        </a:p>
      </dgm:t>
    </dgm:pt>
    <dgm:pt modelId="{C5E7C3F3-C0B5-486B-A060-FD0DA048A116}" type="sibTrans" cxnId="{36966ABE-2373-4B4A-B072-717ECBA027C9}">
      <dgm:prSet/>
      <dgm:spPr/>
      <dgm:t>
        <a:bodyPr/>
        <a:lstStyle/>
        <a:p>
          <a:endParaRPr lang="en-US"/>
        </a:p>
      </dgm:t>
    </dgm:pt>
    <dgm:pt modelId="{A6CE0CE1-420F-45FC-BA1C-063168869207}">
      <dgm:prSet/>
      <dgm:spPr/>
      <dgm:t>
        <a:bodyPr/>
        <a:lstStyle/>
        <a:p>
          <a:pPr>
            <a:lnSpc>
              <a:spcPct val="100000"/>
            </a:lnSpc>
          </a:pPr>
          <a:r>
            <a:rPr lang="en-US"/>
            <a:t>The names of unique launch sites in the space mission.</a:t>
          </a:r>
        </a:p>
      </dgm:t>
    </dgm:pt>
    <dgm:pt modelId="{ADBCB369-30A6-4F8D-8A20-5719160564B7}" type="parTrans" cxnId="{F2D4B30F-CD4C-4118-841F-F7E2B65FF201}">
      <dgm:prSet/>
      <dgm:spPr/>
      <dgm:t>
        <a:bodyPr/>
        <a:lstStyle/>
        <a:p>
          <a:endParaRPr lang="en-US"/>
        </a:p>
      </dgm:t>
    </dgm:pt>
    <dgm:pt modelId="{B04FF643-53BF-44E7-9BE8-C506F139FB93}" type="sibTrans" cxnId="{F2D4B30F-CD4C-4118-841F-F7E2B65FF201}">
      <dgm:prSet/>
      <dgm:spPr/>
      <dgm:t>
        <a:bodyPr/>
        <a:lstStyle/>
        <a:p>
          <a:endParaRPr lang="en-US"/>
        </a:p>
      </dgm:t>
    </dgm:pt>
    <dgm:pt modelId="{87592B46-DB2D-48CF-88E7-67E87A137AE8}">
      <dgm:prSet/>
      <dgm:spPr/>
      <dgm:t>
        <a:bodyPr/>
        <a:lstStyle/>
        <a:p>
          <a:pPr>
            <a:lnSpc>
              <a:spcPct val="100000"/>
            </a:lnSpc>
          </a:pPr>
          <a:r>
            <a:rPr lang="en-US" dirty="0"/>
            <a:t>The total payload mass carried by boosters launched by NASA (CRS)</a:t>
          </a:r>
        </a:p>
      </dgm:t>
    </dgm:pt>
    <dgm:pt modelId="{5789D944-BD24-42D2-B217-E368CA2CD70B}" type="parTrans" cxnId="{0AE9B687-6884-419B-8297-6D614E794ADA}">
      <dgm:prSet/>
      <dgm:spPr/>
      <dgm:t>
        <a:bodyPr/>
        <a:lstStyle/>
        <a:p>
          <a:endParaRPr lang="en-US"/>
        </a:p>
      </dgm:t>
    </dgm:pt>
    <dgm:pt modelId="{3ECA1CFF-D8CA-468E-BB0E-A901E205233E}" type="sibTrans" cxnId="{0AE9B687-6884-419B-8297-6D614E794ADA}">
      <dgm:prSet/>
      <dgm:spPr/>
      <dgm:t>
        <a:bodyPr/>
        <a:lstStyle/>
        <a:p>
          <a:endParaRPr lang="en-US"/>
        </a:p>
      </dgm:t>
    </dgm:pt>
    <dgm:pt modelId="{92FE83FB-B39F-4121-9E2A-584E4E0C9A89}">
      <dgm:prSet/>
      <dgm:spPr/>
      <dgm:t>
        <a:bodyPr/>
        <a:lstStyle/>
        <a:p>
          <a:pPr>
            <a:lnSpc>
              <a:spcPct val="100000"/>
            </a:lnSpc>
          </a:pPr>
          <a:r>
            <a:rPr lang="en-US" dirty="0"/>
            <a:t>The average payload mass carried by booster version F9 v1.1</a:t>
          </a:r>
        </a:p>
      </dgm:t>
    </dgm:pt>
    <dgm:pt modelId="{99732FD2-1522-4CD0-B318-E23355F132C7}" type="parTrans" cxnId="{2A2D7177-D8B7-4C89-A80B-5A702608B820}">
      <dgm:prSet/>
      <dgm:spPr/>
      <dgm:t>
        <a:bodyPr/>
        <a:lstStyle/>
        <a:p>
          <a:endParaRPr lang="en-US"/>
        </a:p>
      </dgm:t>
    </dgm:pt>
    <dgm:pt modelId="{6D43EC57-0E2B-44AE-BEC5-393BE225ECC7}" type="sibTrans" cxnId="{2A2D7177-D8B7-4C89-A80B-5A702608B820}">
      <dgm:prSet/>
      <dgm:spPr/>
      <dgm:t>
        <a:bodyPr/>
        <a:lstStyle/>
        <a:p>
          <a:endParaRPr lang="en-US"/>
        </a:p>
      </dgm:t>
    </dgm:pt>
    <dgm:pt modelId="{6C74E260-40E4-4151-B2C5-E41155E80139}">
      <dgm:prSet/>
      <dgm:spPr/>
      <dgm:t>
        <a:bodyPr/>
        <a:lstStyle/>
        <a:p>
          <a:pPr>
            <a:lnSpc>
              <a:spcPct val="100000"/>
            </a:lnSpc>
          </a:pPr>
          <a:r>
            <a:rPr lang="en-US"/>
            <a:t>The total number of successful and failure mission outcomes</a:t>
          </a:r>
        </a:p>
      </dgm:t>
    </dgm:pt>
    <dgm:pt modelId="{A2C4A5C0-09FE-4BF2-88A8-7600C9C31C41}" type="parTrans" cxnId="{E3425E25-529E-4F2F-A55D-9C306238278F}">
      <dgm:prSet/>
      <dgm:spPr/>
      <dgm:t>
        <a:bodyPr/>
        <a:lstStyle/>
        <a:p>
          <a:endParaRPr lang="en-US"/>
        </a:p>
      </dgm:t>
    </dgm:pt>
    <dgm:pt modelId="{AC2CC483-F338-41A0-9A12-2A148D23C0B1}" type="sibTrans" cxnId="{E3425E25-529E-4F2F-A55D-9C306238278F}">
      <dgm:prSet/>
      <dgm:spPr/>
      <dgm:t>
        <a:bodyPr/>
        <a:lstStyle/>
        <a:p>
          <a:endParaRPr lang="en-US"/>
        </a:p>
      </dgm:t>
    </dgm:pt>
    <dgm:pt modelId="{C8DA0B6C-2DB7-4166-B674-9C164100E5B4}">
      <dgm:prSet/>
      <dgm:spPr/>
      <dgm:t>
        <a:bodyPr/>
        <a:lstStyle/>
        <a:p>
          <a:pPr>
            <a:lnSpc>
              <a:spcPct val="100000"/>
            </a:lnSpc>
          </a:pPr>
          <a:r>
            <a:rPr lang="en-US"/>
            <a:t>The failed landing outcomes in drone ship, their booster version and launch site names.</a:t>
          </a:r>
        </a:p>
      </dgm:t>
    </dgm:pt>
    <dgm:pt modelId="{C4F1A8B8-A437-49C5-8972-7EA663902D42}" type="parTrans" cxnId="{F5F9FF34-4F4D-4A27-A729-19A98E40DD8A}">
      <dgm:prSet/>
      <dgm:spPr/>
      <dgm:t>
        <a:bodyPr/>
        <a:lstStyle/>
        <a:p>
          <a:endParaRPr lang="en-US"/>
        </a:p>
      </dgm:t>
    </dgm:pt>
    <dgm:pt modelId="{E1B08250-AAF6-41EC-BDFD-30C1A9692DDB}" type="sibTrans" cxnId="{F5F9FF34-4F4D-4A27-A729-19A98E40DD8A}">
      <dgm:prSet/>
      <dgm:spPr/>
      <dgm:t>
        <a:bodyPr/>
        <a:lstStyle/>
        <a:p>
          <a:endParaRPr lang="en-US"/>
        </a:p>
      </dgm:t>
    </dgm:pt>
    <dgm:pt modelId="{85DFC85B-2C28-4010-829B-97AB4266A4CE}">
      <dgm:prSet/>
      <dgm:spPr/>
      <dgm:t>
        <a:bodyPr/>
        <a:lstStyle/>
        <a:p>
          <a:pPr>
            <a:lnSpc>
              <a:spcPct val="100000"/>
            </a:lnSpc>
          </a:pPr>
          <a:r>
            <a:rPr lang="en-US"/>
            <a:t>The link to the notebook is https://github.com/chuksoo/IBM-Data-Science-Capstone-SpaceX/blob/main/EDA%20with%20SQL.ipynb</a:t>
          </a:r>
        </a:p>
      </dgm:t>
    </dgm:pt>
    <dgm:pt modelId="{232AAB49-230B-4C08-9A9B-B3F075E548DB}" type="parTrans" cxnId="{14097BE7-FB9C-479B-A589-1F9ADEC534B5}">
      <dgm:prSet/>
      <dgm:spPr/>
      <dgm:t>
        <a:bodyPr/>
        <a:lstStyle/>
        <a:p>
          <a:endParaRPr lang="en-US"/>
        </a:p>
      </dgm:t>
    </dgm:pt>
    <dgm:pt modelId="{59CF993C-8C80-409F-8FFA-669B7BB047D2}" type="sibTrans" cxnId="{14097BE7-FB9C-479B-A589-1F9ADEC534B5}">
      <dgm:prSet/>
      <dgm:spPr/>
      <dgm:t>
        <a:bodyPr/>
        <a:lstStyle/>
        <a:p>
          <a:endParaRPr lang="en-US"/>
        </a:p>
      </dgm:t>
    </dgm:pt>
    <dgm:pt modelId="{9534A576-584C-CE43-8E90-9051BEDF26C6}" type="pres">
      <dgm:prSet presAssocID="{CE2F3AF8-7EEB-488E-9491-96D17BBAECF2}" presName="Name0" presStyleCnt="0">
        <dgm:presLayoutVars>
          <dgm:dir/>
          <dgm:animLvl val="lvl"/>
          <dgm:resizeHandles val="exact"/>
        </dgm:presLayoutVars>
      </dgm:prSet>
      <dgm:spPr/>
    </dgm:pt>
    <dgm:pt modelId="{E7E9240A-0B60-114D-A4AC-2C3CFCD6A27A}" type="pres">
      <dgm:prSet presAssocID="{85DFC85B-2C28-4010-829B-97AB4266A4CE}" presName="boxAndChildren" presStyleCnt="0"/>
      <dgm:spPr/>
    </dgm:pt>
    <dgm:pt modelId="{48B7D2EC-3E5C-1F40-B52F-03C90A315721}" type="pres">
      <dgm:prSet presAssocID="{85DFC85B-2C28-4010-829B-97AB4266A4CE}" presName="parentTextBox" presStyleLbl="node1" presStyleIdx="0" presStyleCnt="3"/>
      <dgm:spPr/>
    </dgm:pt>
    <dgm:pt modelId="{3390C2D2-463E-FB4F-A97C-A86190AEAF5E}" type="pres">
      <dgm:prSet presAssocID="{C5E7C3F3-C0B5-486B-A060-FD0DA048A116}" presName="sp" presStyleCnt="0"/>
      <dgm:spPr/>
    </dgm:pt>
    <dgm:pt modelId="{152C507E-B228-CA43-A004-48C0279F72FC}" type="pres">
      <dgm:prSet presAssocID="{DB28AF78-A769-4446-9F53-35C4B1FC0C09}" presName="arrowAndChildren" presStyleCnt="0"/>
      <dgm:spPr/>
    </dgm:pt>
    <dgm:pt modelId="{EBB36B71-FC39-6F4C-9FE4-4190102073D3}" type="pres">
      <dgm:prSet presAssocID="{DB28AF78-A769-4446-9F53-35C4B1FC0C09}" presName="parentTextArrow" presStyleLbl="node1" presStyleIdx="0" presStyleCnt="3"/>
      <dgm:spPr/>
    </dgm:pt>
    <dgm:pt modelId="{FFBED495-287A-8142-8884-B33303F6842F}" type="pres">
      <dgm:prSet presAssocID="{DB28AF78-A769-4446-9F53-35C4B1FC0C09}" presName="arrow" presStyleLbl="node1" presStyleIdx="1" presStyleCnt="3"/>
      <dgm:spPr/>
    </dgm:pt>
    <dgm:pt modelId="{B84A369F-E172-3041-9C46-CA7C36AA006A}" type="pres">
      <dgm:prSet presAssocID="{DB28AF78-A769-4446-9F53-35C4B1FC0C09}" presName="descendantArrow" presStyleCnt="0"/>
      <dgm:spPr/>
    </dgm:pt>
    <dgm:pt modelId="{61877350-5B1B-6848-B20E-B9FF229F9767}" type="pres">
      <dgm:prSet presAssocID="{A6CE0CE1-420F-45FC-BA1C-063168869207}" presName="childTextArrow" presStyleLbl="fgAccFollowNode1" presStyleIdx="0" presStyleCnt="5">
        <dgm:presLayoutVars>
          <dgm:bulletEnabled val="1"/>
        </dgm:presLayoutVars>
      </dgm:prSet>
      <dgm:spPr/>
    </dgm:pt>
    <dgm:pt modelId="{A0152E04-791B-8941-98EB-D8BEFD03E21A}" type="pres">
      <dgm:prSet presAssocID="{87592B46-DB2D-48CF-88E7-67E87A137AE8}" presName="childTextArrow" presStyleLbl="fgAccFollowNode1" presStyleIdx="1" presStyleCnt="5">
        <dgm:presLayoutVars>
          <dgm:bulletEnabled val="1"/>
        </dgm:presLayoutVars>
      </dgm:prSet>
      <dgm:spPr/>
    </dgm:pt>
    <dgm:pt modelId="{5899BE51-21FF-EF43-9C8B-0E2C40BAD954}" type="pres">
      <dgm:prSet presAssocID="{92FE83FB-B39F-4121-9E2A-584E4E0C9A89}" presName="childTextArrow" presStyleLbl="fgAccFollowNode1" presStyleIdx="2" presStyleCnt="5">
        <dgm:presLayoutVars>
          <dgm:bulletEnabled val="1"/>
        </dgm:presLayoutVars>
      </dgm:prSet>
      <dgm:spPr/>
    </dgm:pt>
    <dgm:pt modelId="{6C41DE8E-44E4-AE4F-AEBD-6426B2D8FF00}" type="pres">
      <dgm:prSet presAssocID="{6C74E260-40E4-4151-B2C5-E41155E80139}" presName="childTextArrow" presStyleLbl="fgAccFollowNode1" presStyleIdx="3" presStyleCnt="5">
        <dgm:presLayoutVars>
          <dgm:bulletEnabled val="1"/>
        </dgm:presLayoutVars>
      </dgm:prSet>
      <dgm:spPr/>
    </dgm:pt>
    <dgm:pt modelId="{38CFE7AB-8CD7-4844-836D-E19E4B6F245C}" type="pres">
      <dgm:prSet presAssocID="{C8DA0B6C-2DB7-4166-B674-9C164100E5B4}" presName="childTextArrow" presStyleLbl="fgAccFollowNode1" presStyleIdx="4" presStyleCnt="5">
        <dgm:presLayoutVars>
          <dgm:bulletEnabled val="1"/>
        </dgm:presLayoutVars>
      </dgm:prSet>
      <dgm:spPr/>
    </dgm:pt>
    <dgm:pt modelId="{51395367-C7CF-9343-AE46-7D488D2BD34B}" type="pres">
      <dgm:prSet presAssocID="{139161C1-3823-4064-94BF-2491638DD297}" presName="sp" presStyleCnt="0"/>
      <dgm:spPr/>
    </dgm:pt>
    <dgm:pt modelId="{2E8225BE-0B0C-0442-B4FD-E83D2F085ECC}" type="pres">
      <dgm:prSet presAssocID="{1F1CC30A-B25B-42ED-AF32-FF15BDCB6908}" presName="arrowAndChildren" presStyleCnt="0"/>
      <dgm:spPr/>
    </dgm:pt>
    <dgm:pt modelId="{19103242-D0CD-9844-89D8-5AB8E918006F}" type="pres">
      <dgm:prSet presAssocID="{1F1CC30A-B25B-42ED-AF32-FF15BDCB6908}" presName="parentTextArrow" presStyleLbl="node1" presStyleIdx="2" presStyleCnt="3"/>
      <dgm:spPr/>
    </dgm:pt>
  </dgm:ptLst>
  <dgm:cxnLst>
    <dgm:cxn modelId="{F2D4B30F-CD4C-4118-841F-F7E2B65FF201}" srcId="{DB28AF78-A769-4446-9F53-35C4B1FC0C09}" destId="{A6CE0CE1-420F-45FC-BA1C-063168869207}" srcOrd="0" destOrd="0" parTransId="{ADBCB369-30A6-4F8D-8A20-5719160564B7}" sibTransId="{B04FF643-53BF-44E7-9BE8-C506F139FB93}"/>
    <dgm:cxn modelId="{E3425E25-529E-4F2F-A55D-9C306238278F}" srcId="{DB28AF78-A769-4446-9F53-35C4B1FC0C09}" destId="{6C74E260-40E4-4151-B2C5-E41155E80139}" srcOrd="3" destOrd="0" parTransId="{A2C4A5C0-09FE-4BF2-88A8-7600C9C31C41}" sibTransId="{AC2CC483-F338-41A0-9A12-2A148D23C0B1}"/>
    <dgm:cxn modelId="{1B19E431-6DFC-2F49-AD03-90E2FDC30036}" type="presOf" srcId="{DB28AF78-A769-4446-9F53-35C4B1FC0C09}" destId="{FFBED495-287A-8142-8884-B33303F6842F}" srcOrd="1" destOrd="0" presId="urn:microsoft.com/office/officeart/2005/8/layout/process4"/>
    <dgm:cxn modelId="{F5F9FF34-4F4D-4A27-A729-19A98E40DD8A}" srcId="{DB28AF78-A769-4446-9F53-35C4B1FC0C09}" destId="{C8DA0B6C-2DB7-4166-B674-9C164100E5B4}" srcOrd="4" destOrd="0" parTransId="{C4F1A8B8-A437-49C5-8972-7EA663902D42}" sibTransId="{E1B08250-AAF6-41EC-BDFD-30C1A9692DDB}"/>
    <dgm:cxn modelId="{2957FE54-635D-BC4B-9E0C-7EDF54865D21}" type="presOf" srcId="{92FE83FB-B39F-4121-9E2A-584E4E0C9A89}" destId="{5899BE51-21FF-EF43-9C8B-0E2C40BAD954}" srcOrd="0" destOrd="0" presId="urn:microsoft.com/office/officeart/2005/8/layout/process4"/>
    <dgm:cxn modelId="{A64C6661-30F8-6D46-B610-5A2F9820DB06}" type="presOf" srcId="{A6CE0CE1-420F-45FC-BA1C-063168869207}" destId="{61877350-5B1B-6848-B20E-B9FF229F9767}" srcOrd="0" destOrd="0" presId="urn:microsoft.com/office/officeart/2005/8/layout/process4"/>
    <dgm:cxn modelId="{64B2FF63-64CE-A246-8050-54C5BB20D40E}" type="presOf" srcId="{CE2F3AF8-7EEB-488E-9491-96D17BBAECF2}" destId="{9534A576-584C-CE43-8E90-9051BEDF26C6}" srcOrd="0" destOrd="0" presId="urn:microsoft.com/office/officeart/2005/8/layout/process4"/>
    <dgm:cxn modelId="{2A2D7177-D8B7-4C89-A80B-5A702608B820}" srcId="{DB28AF78-A769-4446-9F53-35C4B1FC0C09}" destId="{92FE83FB-B39F-4121-9E2A-584E4E0C9A89}" srcOrd="2" destOrd="0" parTransId="{99732FD2-1522-4CD0-B318-E23355F132C7}" sibTransId="{6D43EC57-0E2B-44AE-BEC5-393BE225ECC7}"/>
    <dgm:cxn modelId="{0AE9B687-6884-419B-8297-6D614E794ADA}" srcId="{DB28AF78-A769-4446-9F53-35C4B1FC0C09}" destId="{87592B46-DB2D-48CF-88E7-67E87A137AE8}" srcOrd="1" destOrd="0" parTransId="{5789D944-BD24-42D2-B217-E368CA2CD70B}" sibTransId="{3ECA1CFF-D8CA-468E-BB0E-A901E205233E}"/>
    <dgm:cxn modelId="{1031D68E-12A8-564F-BA17-BAC100CC6CD8}" type="presOf" srcId="{87592B46-DB2D-48CF-88E7-67E87A137AE8}" destId="{A0152E04-791B-8941-98EB-D8BEFD03E21A}" srcOrd="0" destOrd="0" presId="urn:microsoft.com/office/officeart/2005/8/layout/process4"/>
    <dgm:cxn modelId="{A1575D98-CABC-E246-8D70-3D7CF083CD3A}" type="presOf" srcId="{85DFC85B-2C28-4010-829B-97AB4266A4CE}" destId="{48B7D2EC-3E5C-1F40-B52F-03C90A315721}" srcOrd="0" destOrd="0" presId="urn:microsoft.com/office/officeart/2005/8/layout/process4"/>
    <dgm:cxn modelId="{649E089C-0B10-1947-8B8A-000F85F509F3}" type="presOf" srcId="{C8DA0B6C-2DB7-4166-B674-9C164100E5B4}" destId="{38CFE7AB-8CD7-4844-836D-E19E4B6F245C}" srcOrd="0" destOrd="0" presId="urn:microsoft.com/office/officeart/2005/8/layout/process4"/>
    <dgm:cxn modelId="{B76E4CA3-E052-3D42-80F9-00589983D916}" type="presOf" srcId="{DB28AF78-A769-4446-9F53-35C4B1FC0C09}" destId="{EBB36B71-FC39-6F4C-9FE4-4190102073D3}" srcOrd="0" destOrd="0" presId="urn:microsoft.com/office/officeart/2005/8/layout/process4"/>
    <dgm:cxn modelId="{F2978DAD-3394-DF47-9AA1-C1754913B583}" type="presOf" srcId="{6C74E260-40E4-4151-B2C5-E41155E80139}" destId="{6C41DE8E-44E4-AE4F-AEBD-6426B2D8FF00}" srcOrd="0" destOrd="0" presId="urn:microsoft.com/office/officeart/2005/8/layout/process4"/>
    <dgm:cxn modelId="{36966ABE-2373-4B4A-B072-717ECBA027C9}" srcId="{CE2F3AF8-7EEB-488E-9491-96D17BBAECF2}" destId="{DB28AF78-A769-4446-9F53-35C4B1FC0C09}" srcOrd="1" destOrd="0" parTransId="{711D39C8-5AF5-4D81-B44F-17DB95678D76}" sibTransId="{C5E7C3F3-C0B5-486B-A060-FD0DA048A116}"/>
    <dgm:cxn modelId="{38B63EBF-E7F3-3C4B-B7BA-5BBC4D1F0D74}" type="presOf" srcId="{1F1CC30A-B25B-42ED-AF32-FF15BDCB6908}" destId="{19103242-D0CD-9844-89D8-5AB8E918006F}" srcOrd="0" destOrd="0" presId="urn:microsoft.com/office/officeart/2005/8/layout/process4"/>
    <dgm:cxn modelId="{14097BE7-FB9C-479B-A589-1F9ADEC534B5}" srcId="{CE2F3AF8-7EEB-488E-9491-96D17BBAECF2}" destId="{85DFC85B-2C28-4010-829B-97AB4266A4CE}" srcOrd="2" destOrd="0" parTransId="{232AAB49-230B-4C08-9A9B-B3F075E548DB}" sibTransId="{59CF993C-8C80-409F-8FFA-669B7BB047D2}"/>
    <dgm:cxn modelId="{62BB8FE7-067C-4411-A44C-5E8D0104C98A}" srcId="{CE2F3AF8-7EEB-488E-9491-96D17BBAECF2}" destId="{1F1CC30A-B25B-42ED-AF32-FF15BDCB6908}" srcOrd="0" destOrd="0" parTransId="{0D7BE9AF-AA3F-41A6-8947-7A7D407BC665}" sibTransId="{139161C1-3823-4064-94BF-2491638DD297}"/>
    <dgm:cxn modelId="{0784D8E6-87BE-2040-8899-86B63925F86A}" type="presParOf" srcId="{9534A576-584C-CE43-8E90-9051BEDF26C6}" destId="{E7E9240A-0B60-114D-A4AC-2C3CFCD6A27A}" srcOrd="0" destOrd="0" presId="urn:microsoft.com/office/officeart/2005/8/layout/process4"/>
    <dgm:cxn modelId="{A3C3EB45-72B4-0641-9802-47C4F47244A7}" type="presParOf" srcId="{E7E9240A-0B60-114D-A4AC-2C3CFCD6A27A}" destId="{48B7D2EC-3E5C-1F40-B52F-03C90A315721}" srcOrd="0" destOrd="0" presId="urn:microsoft.com/office/officeart/2005/8/layout/process4"/>
    <dgm:cxn modelId="{72042FF8-BB2E-424C-8B01-1B0A42BAE8CF}" type="presParOf" srcId="{9534A576-584C-CE43-8E90-9051BEDF26C6}" destId="{3390C2D2-463E-FB4F-A97C-A86190AEAF5E}" srcOrd="1" destOrd="0" presId="urn:microsoft.com/office/officeart/2005/8/layout/process4"/>
    <dgm:cxn modelId="{A736838C-C99D-174E-9233-6D24E6C5D6FD}" type="presParOf" srcId="{9534A576-584C-CE43-8E90-9051BEDF26C6}" destId="{152C507E-B228-CA43-A004-48C0279F72FC}" srcOrd="2" destOrd="0" presId="urn:microsoft.com/office/officeart/2005/8/layout/process4"/>
    <dgm:cxn modelId="{F7BD6CCF-288D-FF45-9EFA-E28A02DE56BD}" type="presParOf" srcId="{152C507E-B228-CA43-A004-48C0279F72FC}" destId="{EBB36B71-FC39-6F4C-9FE4-4190102073D3}" srcOrd="0" destOrd="0" presId="urn:microsoft.com/office/officeart/2005/8/layout/process4"/>
    <dgm:cxn modelId="{99364A33-54A4-224A-8528-2C89CD204891}" type="presParOf" srcId="{152C507E-B228-CA43-A004-48C0279F72FC}" destId="{FFBED495-287A-8142-8884-B33303F6842F}" srcOrd="1" destOrd="0" presId="urn:microsoft.com/office/officeart/2005/8/layout/process4"/>
    <dgm:cxn modelId="{BC5DBD9E-5B65-9C49-8185-18DD8B5DB58C}" type="presParOf" srcId="{152C507E-B228-CA43-A004-48C0279F72FC}" destId="{B84A369F-E172-3041-9C46-CA7C36AA006A}" srcOrd="2" destOrd="0" presId="urn:microsoft.com/office/officeart/2005/8/layout/process4"/>
    <dgm:cxn modelId="{CA7C06BF-0A73-C84D-8157-F77FB2151306}" type="presParOf" srcId="{B84A369F-E172-3041-9C46-CA7C36AA006A}" destId="{61877350-5B1B-6848-B20E-B9FF229F9767}" srcOrd="0" destOrd="0" presId="urn:microsoft.com/office/officeart/2005/8/layout/process4"/>
    <dgm:cxn modelId="{74A7A98C-B35C-3A49-B421-C18B4852DB1B}" type="presParOf" srcId="{B84A369F-E172-3041-9C46-CA7C36AA006A}" destId="{A0152E04-791B-8941-98EB-D8BEFD03E21A}" srcOrd="1" destOrd="0" presId="urn:microsoft.com/office/officeart/2005/8/layout/process4"/>
    <dgm:cxn modelId="{2449BB9B-F1BE-C845-90C2-D64FB91CEB97}" type="presParOf" srcId="{B84A369F-E172-3041-9C46-CA7C36AA006A}" destId="{5899BE51-21FF-EF43-9C8B-0E2C40BAD954}" srcOrd="2" destOrd="0" presId="urn:microsoft.com/office/officeart/2005/8/layout/process4"/>
    <dgm:cxn modelId="{D41A0FFD-4157-C047-AB27-BC1872633122}" type="presParOf" srcId="{B84A369F-E172-3041-9C46-CA7C36AA006A}" destId="{6C41DE8E-44E4-AE4F-AEBD-6426B2D8FF00}" srcOrd="3" destOrd="0" presId="urn:microsoft.com/office/officeart/2005/8/layout/process4"/>
    <dgm:cxn modelId="{C8E03793-521C-6747-8A5A-6E3A368B46E0}" type="presParOf" srcId="{B84A369F-E172-3041-9C46-CA7C36AA006A}" destId="{38CFE7AB-8CD7-4844-836D-E19E4B6F245C}" srcOrd="4" destOrd="0" presId="urn:microsoft.com/office/officeart/2005/8/layout/process4"/>
    <dgm:cxn modelId="{B53FB314-D002-034C-84B9-7548204C532F}" type="presParOf" srcId="{9534A576-584C-CE43-8E90-9051BEDF26C6}" destId="{51395367-C7CF-9343-AE46-7D488D2BD34B}" srcOrd="3" destOrd="0" presId="urn:microsoft.com/office/officeart/2005/8/layout/process4"/>
    <dgm:cxn modelId="{A920F2A1-5B71-7347-B256-CBC2381110DC}" type="presParOf" srcId="{9534A576-584C-CE43-8E90-9051BEDF26C6}" destId="{2E8225BE-0B0C-0442-B4FD-E83D2F085ECC}" srcOrd="4" destOrd="0" presId="urn:microsoft.com/office/officeart/2005/8/layout/process4"/>
    <dgm:cxn modelId="{8D0C6A54-4C38-BC4E-A438-7D097C44EB88}" type="presParOf" srcId="{2E8225BE-0B0C-0442-B4FD-E83D2F085ECC}" destId="{19103242-D0CD-9844-89D8-5AB8E918006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F2603F-C508-4D9C-839E-39102E516598}"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AAD8D7D7-EC1E-4DE1-A135-DC1EE2C0804A}">
      <dgm:prSet/>
      <dgm:spPr/>
      <dgm:t>
        <a:bodyPr/>
        <a:lstStyle/>
        <a:p>
          <a:r>
            <a:rPr lang="en-US"/>
            <a:t>We marked all launch sites, and added map objects such as markers, circles, lines to mark the success or failure of launches for each site on the folium map.</a:t>
          </a:r>
        </a:p>
      </dgm:t>
    </dgm:pt>
    <dgm:pt modelId="{A23052EE-731A-4CAA-AB3C-8A4140E3B373}" type="parTrans" cxnId="{0397285E-756B-45F3-A2B4-B412BBA62C1D}">
      <dgm:prSet/>
      <dgm:spPr/>
      <dgm:t>
        <a:bodyPr/>
        <a:lstStyle/>
        <a:p>
          <a:endParaRPr lang="en-US"/>
        </a:p>
      </dgm:t>
    </dgm:pt>
    <dgm:pt modelId="{1999F94F-3C23-48F2-A4B7-9B483BCB23EE}" type="sibTrans" cxnId="{0397285E-756B-45F3-A2B4-B412BBA62C1D}">
      <dgm:prSet/>
      <dgm:spPr/>
      <dgm:t>
        <a:bodyPr/>
        <a:lstStyle/>
        <a:p>
          <a:endParaRPr lang="en-US"/>
        </a:p>
      </dgm:t>
    </dgm:pt>
    <dgm:pt modelId="{FE7F3C3C-7CB1-46E5-845D-122B4F1FA46D}">
      <dgm:prSet/>
      <dgm:spPr/>
      <dgm:t>
        <a:bodyPr/>
        <a:lstStyle/>
        <a:p>
          <a:r>
            <a:rPr lang="en-US"/>
            <a:t>We assigned the feature launch outcomes (failure or success) to class 0 and 1.i.e., 0 for failure, and 1 for success.</a:t>
          </a:r>
        </a:p>
      </dgm:t>
    </dgm:pt>
    <dgm:pt modelId="{AFC0D71C-8A23-4639-BD46-0631AA3FF187}" type="parTrans" cxnId="{8C835AB6-C0CC-460A-A8FA-3015006F0F51}">
      <dgm:prSet/>
      <dgm:spPr/>
      <dgm:t>
        <a:bodyPr/>
        <a:lstStyle/>
        <a:p>
          <a:endParaRPr lang="en-US"/>
        </a:p>
      </dgm:t>
    </dgm:pt>
    <dgm:pt modelId="{B8C441B7-B220-4396-AFE1-414FCEDF81BF}" type="sibTrans" cxnId="{8C835AB6-C0CC-460A-A8FA-3015006F0F51}">
      <dgm:prSet/>
      <dgm:spPr/>
      <dgm:t>
        <a:bodyPr/>
        <a:lstStyle/>
        <a:p>
          <a:endParaRPr lang="en-US"/>
        </a:p>
      </dgm:t>
    </dgm:pt>
    <dgm:pt modelId="{55E8CED4-42CA-4CEA-A7A6-9E42A231194F}">
      <dgm:prSet/>
      <dgm:spPr/>
      <dgm:t>
        <a:bodyPr/>
        <a:lstStyle/>
        <a:p>
          <a:r>
            <a:rPr lang="en-US"/>
            <a:t>Using the color-labeled marker clusters, we identified which launch sites have relatively high success rate. </a:t>
          </a:r>
        </a:p>
      </dgm:t>
    </dgm:pt>
    <dgm:pt modelId="{6B5BA27C-8696-4A69-A4DD-68C79469AF55}" type="parTrans" cxnId="{BC6EAD72-6A61-4491-B845-95FCD1748610}">
      <dgm:prSet/>
      <dgm:spPr/>
      <dgm:t>
        <a:bodyPr/>
        <a:lstStyle/>
        <a:p>
          <a:endParaRPr lang="en-US"/>
        </a:p>
      </dgm:t>
    </dgm:pt>
    <dgm:pt modelId="{0E5D2CDD-B2A9-4C5F-9B69-1C0D69ABA05B}" type="sibTrans" cxnId="{BC6EAD72-6A61-4491-B845-95FCD1748610}">
      <dgm:prSet/>
      <dgm:spPr/>
      <dgm:t>
        <a:bodyPr/>
        <a:lstStyle/>
        <a:p>
          <a:endParaRPr lang="en-US"/>
        </a:p>
      </dgm:t>
    </dgm:pt>
    <dgm:pt modelId="{22C8BB4F-69CE-4A14-8124-163C635CBF0B}">
      <dgm:prSet/>
      <dgm:spPr/>
      <dgm:t>
        <a:bodyPr/>
        <a:lstStyle/>
        <a:p>
          <a:r>
            <a:rPr lang="en-US"/>
            <a:t>We calculated the distances between a launch site to its proximities. We answered some question for instance:</a:t>
          </a:r>
        </a:p>
      </dgm:t>
    </dgm:pt>
    <dgm:pt modelId="{729FFA74-97D5-424D-8CC5-E2E6D3114CD9}" type="parTrans" cxnId="{1B29EA6F-F1F8-4035-A05D-15D7F98E0B4A}">
      <dgm:prSet/>
      <dgm:spPr/>
      <dgm:t>
        <a:bodyPr/>
        <a:lstStyle/>
        <a:p>
          <a:endParaRPr lang="en-US"/>
        </a:p>
      </dgm:t>
    </dgm:pt>
    <dgm:pt modelId="{304E889F-FFFB-40CF-B03D-CD17E768AF0A}" type="sibTrans" cxnId="{1B29EA6F-F1F8-4035-A05D-15D7F98E0B4A}">
      <dgm:prSet/>
      <dgm:spPr/>
      <dgm:t>
        <a:bodyPr/>
        <a:lstStyle/>
        <a:p>
          <a:endParaRPr lang="en-US"/>
        </a:p>
      </dgm:t>
    </dgm:pt>
    <dgm:pt modelId="{BF444688-EB0D-44BF-B6B7-D38725D9A6E2}">
      <dgm:prSet/>
      <dgm:spPr/>
      <dgm:t>
        <a:bodyPr/>
        <a:lstStyle/>
        <a:p>
          <a:r>
            <a:rPr lang="en-US"/>
            <a:t>Are launch sites near railways, highways and coastlines.</a:t>
          </a:r>
        </a:p>
      </dgm:t>
    </dgm:pt>
    <dgm:pt modelId="{612DCD85-5B0E-4939-89D4-276E940D168F}" type="parTrans" cxnId="{A42D592C-0BB1-4762-A4C2-1F3EF8CCF8EA}">
      <dgm:prSet/>
      <dgm:spPr/>
      <dgm:t>
        <a:bodyPr/>
        <a:lstStyle/>
        <a:p>
          <a:endParaRPr lang="en-US"/>
        </a:p>
      </dgm:t>
    </dgm:pt>
    <dgm:pt modelId="{46E8FEF2-32D0-47E5-B6B1-6D6C6F6D7C03}" type="sibTrans" cxnId="{A42D592C-0BB1-4762-A4C2-1F3EF8CCF8EA}">
      <dgm:prSet/>
      <dgm:spPr/>
      <dgm:t>
        <a:bodyPr/>
        <a:lstStyle/>
        <a:p>
          <a:endParaRPr lang="en-US"/>
        </a:p>
      </dgm:t>
    </dgm:pt>
    <dgm:pt modelId="{66097F9B-DFAE-41FF-A46F-E990F44CE957}">
      <dgm:prSet/>
      <dgm:spPr/>
      <dgm:t>
        <a:bodyPr/>
        <a:lstStyle/>
        <a:p>
          <a:r>
            <a:rPr lang="en-US"/>
            <a:t>Do launch sites keep certain distance away from cities.</a:t>
          </a:r>
        </a:p>
      </dgm:t>
    </dgm:pt>
    <dgm:pt modelId="{6FE42B2B-ED3E-4577-8D64-37F4B8C94BC9}" type="parTrans" cxnId="{7FA2874A-4FCF-4591-871A-EBCB52DF4490}">
      <dgm:prSet/>
      <dgm:spPr/>
      <dgm:t>
        <a:bodyPr/>
        <a:lstStyle/>
        <a:p>
          <a:endParaRPr lang="en-US"/>
        </a:p>
      </dgm:t>
    </dgm:pt>
    <dgm:pt modelId="{5B26798D-5BF2-48E3-87DC-C24E8FD7E19C}" type="sibTrans" cxnId="{7FA2874A-4FCF-4591-871A-EBCB52DF4490}">
      <dgm:prSet/>
      <dgm:spPr/>
      <dgm:t>
        <a:bodyPr/>
        <a:lstStyle/>
        <a:p>
          <a:endParaRPr lang="en-US"/>
        </a:p>
      </dgm:t>
    </dgm:pt>
    <dgm:pt modelId="{EBFF76D6-D8E2-CE4C-8917-254A3605DA47}" type="pres">
      <dgm:prSet presAssocID="{F6F2603F-C508-4D9C-839E-39102E516598}" presName="Name0" presStyleCnt="0">
        <dgm:presLayoutVars>
          <dgm:dir/>
          <dgm:animLvl val="lvl"/>
          <dgm:resizeHandles val="exact"/>
        </dgm:presLayoutVars>
      </dgm:prSet>
      <dgm:spPr/>
    </dgm:pt>
    <dgm:pt modelId="{7FF23A1B-4AB8-584B-9AB0-74FE6AFB3D40}" type="pres">
      <dgm:prSet presAssocID="{AAD8D7D7-EC1E-4DE1-A135-DC1EE2C0804A}" presName="linNode" presStyleCnt="0"/>
      <dgm:spPr/>
    </dgm:pt>
    <dgm:pt modelId="{32462B6D-18BB-624D-9BE6-91576EACFD86}" type="pres">
      <dgm:prSet presAssocID="{AAD8D7D7-EC1E-4DE1-A135-DC1EE2C0804A}" presName="parentText" presStyleLbl="node1" presStyleIdx="0" presStyleCnt="4">
        <dgm:presLayoutVars>
          <dgm:chMax val="1"/>
          <dgm:bulletEnabled val="1"/>
        </dgm:presLayoutVars>
      </dgm:prSet>
      <dgm:spPr/>
    </dgm:pt>
    <dgm:pt modelId="{98FC3D80-E82B-8C46-9143-CA224D0B652A}" type="pres">
      <dgm:prSet presAssocID="{1999F94F-3C23-48F2-A4B7-9B483BCB23EE}" presName="sp" presStyleCnt="0"/>
      <dgm:spPr/>
    </dgm:pt>
    <dgm:pt modelId="{B7BFF0B4-8655-984B-A9FD-713DDEBE446A}" type="pres">
      <dgm:prSet presAssocID="{FE7F3C3C-7CB1-46E5-845D-122B4F1FA46D}" presName="linNode" presStyleCnt="0"/>
      <dgm:spPr/>
    </dgm:pt>
    <dgm:pt modelId="{E6624A1B-859B-114C-B7A3-5A31AB2879F7}" type="pres">
      <dgm:prSet presAssocID="{FE7F3C3C-7CB1-46E5-845D-122B4F1FA46D}" presName="parentText" presStyleLbl="node1" presStyleIdx="1" presStyleCnt="4">
        <dgm:presLayoutVars>
          <dgm:chMax val="1"/>
          <dgm:bulletEnabled val="1"/>
        </dgm:presLayoutVars>
      </dgm:prSet>
      <dgm:spPr/>
    </dgm:pt>
    <dgm:pt modelId="{B02BAD9A-1509-B34A-A5BD-5995A7204CB8}" type="pres">
      <dgm:prSet presAssocID="{B8C441B7-B220-4396-AFE1-414FCEDF81BF}" presName="sp" presStyleCnt="0"/>
      <dgm:spPr/>
    </dgm:pt>
    <dgm:pt modelId="{3A6983E5-5FCC-2747-B819-457FAD1D441E}" type="pres">
      <dgm:prSet presAssocID="{55E8CED4-42CA-4CEA-A7A6-9E42A231194F}" presName="linNode" presStyleCnt="0"/>
      <dgm:spPr/>
    </dgm:pt>
    <dgm:pt modelId="{0F80ED13-6B18-8947-B641-91A4DC63DC8A}" type="pres">
      <dgm:prSet presAssocID="{55E8CED4-42CA-4CEA-A7A6-9E42A231194F}" presName="parentText" presStyleLbl="node1" presStyleIdx="2" presStyleCnt="4">
        <dgm:presLayoutVars>
          <dgm:chMax val="1"/>
          <dgm:bulletEnabled val="1"/>
        </dgm:presLayoutVars>
      </dgm:prSet>
      <dgm:spPr/>
    </dgm:pt>
    <dgm:pt modelId="{115A20C5-AB08-364C-A7AA-802A5DF8643C}" type="pres">
      <dgm:prSet presAssocID="{0E5D2CDD-B2A9-4C5F-9B69-1C0D69ABA05B}" presName="sp" presStyleCnt="0"/>
      <dgm:spPr/>
    </dgm:pt>
    <dgm:pt modelId="{1BFA32F9-141A-2D41-8AB6-33DBA4C10721}" type="pres">
      <dgm:prSet presAssocID="{22C8BB4F-69CE-4A14-8124-163C635CBF0B}" presName="linNode" presStyleCnt="0"/>
      <dgm:spPr/>
    </dgm:pt>
    <dgm:pt modelId="{01B8F2CD-C5BD-1F47-9B2C-663CA7E8AD90}" type="pres">
      <dgm:prSet presAssocID="{22C8BB4F-69CE-4A14-8124-163C635CBF0B}" presName="parentText" presStyleLbl="node1" presStyleIdx="3" presStyleCnt="4">
        <dgm:presLayoutVars>
          <dgm:chMax val="1"/>
          <dgm:bulletEnabled val="1"/>
        </dgm:presLayoutVars>
      </dgm:prSet>
      <dgm:spPr/>
    </dgm:pt>
    <dgm:pt modelId="{CACB5089-30C6-0445-9449-46BD082A36A5}" type="pres">
      <dgm:prSet presAssocID="{22C8BB4F-69CE-4A14-8124-163C635CBF0B}" presName="descendantText" presStyleLbl="alignAccFollowNode1" presStyleIdx="0" presStyleCnt="1">
        <dgm:presLayoutVars>
          <dgm:bulletEnabled val="1"/>
        </dgm:presLayoutVars>
      </dgm:prSet>
      <dgm:spPr/>
    </dgm:pt>
  </dgm:ptLst>
  <dgm:cxnLst>
    <dgm:cxn modelId="{44FA7A28-F6ED-7642-BE02-B619BD19CC98}" type="presOf" srcId="{55E8CED4-42CA-4CEA-A7A6-9E42A231194F}" destId="{0F80ED13-6B18-8947-B641-91A4DC63DC8A}" srcOrd="0" destOrd="0" presId="urn:microsoft.com/office/officeart/2005/8/layout/vList5"/>
    <dgm:cxn modelId="{A42D592C-0BB1-4762-A4C2-1F3EF8CCF8EA}" srcId="{22C8BB4F-69CE-4A14-8124-163C635CBF0B}" destId="{BF444688-EB0D-44BF-B6B7-D38725D9A6E2}" srcOrd="0" destOrd="0" parTransId="{612DCD85-5B0E-4939-89D4-276E940D168F}" sibTransId="{46E8FEF2-32D0-47E5-B6B1-6D6C6F6D7C03}"/>
    <dgm:cxn modelId="{A943BB49-CE5C-6B43-8951-FB2D56562220}" type="presOf" srcId="{BF444688-EB0D-44BF-B6B7-D38725D9A6E2}" destId="{CACB5089-30C6-0445-9449-46BD082A36A5}" srcOrd="0" destOrd="0" presId="urn:microsoft.com/office/officeart/2005/8/layout/vList5"/>
    <dgm:cxn modelId="{7FA2874A-4FCF-4591-871A-EBCB52DF4490}" srcId="{22C8BB4F-69CE-4A14-8124-163C635CBF0B}" destId="{66097F9B-DFAE-41FF-A46F-E990F44CE957}" srcOrd="1" destOrd="0" parTransId="{6FE42B2B-ED3E-4577-8D64-37F4B8C94BC9}" sibTransId="{5B26798D-5BF2-48E3-87DC-C24E8FD7E19C}"/>
    <dgm:cxn modelId="{4DD24B5C-5A29-704A-B293-9B7D14879DB8}" type="presOf" srcId="{F6F2603F-C508-4D9C-839E-39102E516598}" destId="{EBFF76D6-D8E2-CE4C-8917-254A3605DA47}" srcOrd="0" destOrd="0" presId="urn:microsoft.com/office/officeart/2005/8/layout/vList5"/>
    <dgm:cxn modelId="{0397285E-756B-45F3-A2B4-B412BBA62C1D}" srcId="{F6F2603F-C508-4D9C-839E-39102E516598}" destId="{AAD8D7D7-EC1E-4DE1-A135-DC1EE2C0804A}" srcOrd="0" destOrd="0" parTransId="{A23052EE-731A-4CAA-AB3C-8A4140E3B373}" sibTransId="{1999F94F-3C23-48F2-A4B7-9B483BCB23EE}"/>
    <dgm:cxn modelId="{2FB63462-30B7-6846-BF42-9A313B49988E}" type="presOf" srcId="{22C8BB4F-69CE-4A14-8124-163C635CBF0B}" destId="{01B8F2CD-C5BD-1F47-9B2C-663CA7E8AD90}" srcOrd="0" destOrd="0" presId="urn:microsoft.com/office/officeart/2005/8/layout/vList5"/>
    <dgm:cxn modelId="{1B29EA6F-F1F8-4035-A05D-15D7F98E0B4A}" srcId="{F6F2603F-C508-4D9C-839E-39102E516598}" destId="{22C8BB4F-69CE-4A14-8124-163C635CBF0B}" srcOrd="3" destOrd="0" parTransId="{729FFA74-97D5-424D-8CC5-E2E6D3114CD9}" sibTransId="{304E889F-FFFB-40CF-B03D-CD17E768AF0A}"/>
    <dgm:cxn modelId="{BC6EAD72-6A61-4491-B845-95FCD1748610}" srcId="{F6F2603F-C508-4D9C-839E-39102E516598}" destId="{55E8CED4-42CA-4CEA-A7A6-9E42A231194F}" srcOrd="2" destOrd="0" parTransId="{6B5BA27C-8696-4A69-A4DD-68C79469AF55}" sibTransId="{0E5D2CDD-B2A9-4C5F-9B69-1C0D69ABA05B}"/>
    <dgm:cxn modelId="{BDB11280-82F4-4A41-A900-FC2C962BBDAA}" type="presOf" srcId="{AAD8D7D7-EC1E-4DE1-A135-DC1EE2C0804A}" destId="{32462B6D-18BB-624D-9BE6-91576EACFD86}" srcOrd="0" destOrd="0" presId="urn:microsoft.com/office/officeart/2005/8/layout/vList5"/>
    <dgm:cxn modelId="{3CD666A7-D6BA-B64E-A7FD-493B3B34DAED}" type="presOf" srcId="{FE7F3C3C-7CB1-46E5-845D-122B4F1FA46D}" destId="{E6624A1B-859B-114C-B7A3-5A31AB2879F7}" srcOrd="0" destOrd="0" presId="urn:microsoft.com/office/officeart/2005/8/layout/vList5"/>
    <dgm:cxn modelId="{8C835AB6-C0CC-460A-A8FA-3015006F0F51}" srcId="{F6F2603F-C508-4D9C-839E-39102E516598}" destId="{FE7F3C3C-7CB1-46E5-845D-122B4F1FA46D}" srcOrd="1" destOrd="0" parTransId="{AFC0D71C-8A23-4639-BD46-0631AA3FF187}" sibTransId="{B8C441B7-B220-4396-AFE1-414FCEDF81BF}"/>
    <dgm:cxn modelId="{36BCADDD-641A-0F43-84AB-DF2225DF2F3E}" type="presOf" srcId="{66097F9B-DFAE-41FF-A46F-E990F44CE957}" destId="{CACB5089-30C6-0445-9449-46BD082A36A5}" srcOrd="0" destOrd="1" presId="urn:microsoft.com/office/officeart/2005/8/layout/vList5"/>
    <dgm:cxn modelId="{C55DB8BA-593F-3E44-832F-A11F5017F9E7}" type="presParOf" srcId="{EBFF76D6-D8E2-CE4C-8917-254A3605DA47}" destId="{7FF23A1B-4AB8-584B-9AB0-74FE6AFB3D40}" srcOrd="0" destOrd="0" presId="urn:microsoft.com/office/officeart/2005/8/layout/vList5"/>
    <dgm:cxn modelId="{43DE8C33-70B0-1747-8849-70A5CB00F8A4}" type="presParOf" srcId="{7FF23A1B-4AB8-584B-9AB0-74FE6AFB3D40}" destId="{32462B6D-18BB-624D-9BE6-91576EACFD86}" srcOrd="0" destOrd="0" presId="urn:microsoft.com/office/officeart/2005/8/layout/vList5"/>
    <dgm:cxn modelId="{7B79C10F-25EB-EB48-9881-E9AA11528AF3}" type="presParOf" srcId="{EBFF76D6-D8E2-CE4C-8917-254A3605DA47}" destId="{98FC3D80-E82B-8C46-9143-CA224D0B652A}" srcOrd="1" destOrd="0" presId="urn:microsoft.com/office/officeart/2005/8/layout/vList5"/>
    <dgm:cxn modelId="{A111089D-C59F-8947-A177-19EC02F4BA93}" type="presParOf" srcId="{EBFF76D6-D8E2-CE4C-8917-254A3605DA47}" destId="{B7BFF0B4-8655-984B-A9FD-713DDEBE446A}" srcOrd="2" destOrd="0" presId="urn:microsoft.com/office/officeart/2005/8/layout/vList5"/>
    <dgm:cxn modelId="{51AC88D8-1115-6C43-8FBC-BC41671E5187}" type="presParOf" srcId="{B7BFF0B4-8655-984B-A9FD-713DDEBE446A}" destId="{E6624A1B-859B-114C-B7A3-5A31AB2879F7}" srcOrd="0" destOrd="0" presId="urn:microsoft.com/office/officeart/2005/8/layout/vList5"/>
    <dgm:cxn modelId="{EE9F4AFD-D4A7-9141-9049-6E15771ECBA1}" type="presParOf" srcId="{EBFF76D6-D8E2-CE4C-8917-254A3605DA47}" destId="{B02BAD9A-1509-B34A-A5BD-5995A7204CB8}" srcOrd="3" destOrd="0" presId="urn:microsoft.com/office/officeart/2005/8/layout/vList5"/>
    <dgm:cxn modelId="{D391673D-070E-3D44-8431-1C894DC27959}" type="presParOf" srcId="{EBFF76D6-D8E2-CE4C-8917-254A3605DA47}" destId="{3A6983E5-5FCC-2747-B819-457FAD1D441E}" srcOrd="4" destOrd="0" presId="urn:microsoft.com/office/officeart/2005/8/layout/vList5"/>
    <dgm:cxn modelId="{29840F16-D67C-D447-9948-9DDC33855ECC}" type="presParOf" srcId="{3A6983E5-5FCC-2747-B819-457FAD1D441E}" destId="{0F80ED13-6B18-8947-B641-91A4DC63DC8A}" srcOrd="0" destOrd="0" presId="urn:microsoft.com/office/officeart/2005/8/layout/vList5"/>
    <dgm:cxn modelId="{61D5A624-A96A-2A4E-8FC6-ABD160AF118F}" type="presParOf" srcId="{EBFF76D6-D8E2-CE4C-8917-254A3605DA47}" destId="{115A20C5-AB08-364C-A7AA-802A5DF8643C}" srcOrd="5" destOrd="0" presId="urn:microsoft.com/office/officeart/2005/8/layout/vList5"/>
    <dgm:cxn modelId="{D7B3A659-0757-314B-91D3-C17181F8CEF1}" type="presParOf" srcId="{EBFF76D6-D8E2-CE4C-8917-254A3605DA47}" destId="{1BFA32F9-141A-2D41-8AB6-33DBA4C10721}" srcOrd="6" destOrd="0" presId="urn:microsoft.com/office/officeart/2005/8/layout/vList5"/>
    <dgm:cxn modelId="{4A92ECFC-823A-E24E-9D3A-0DB2B57AA6A6}" type="presParOf" srcId="{1BFA32F9-141A-2D41-8AB6-33DBA4C10721}" destId="{01B8F2CD-C5BD-1F47-9B2C-663CA7E8AD90}" srcOrd="0" destOrd="0" presId="urn:microsoft.com/office/officeart/2005/8/layout/vList5"/>
    <dgm:cxn modelId="{CEDF9C8A-47AF-FD40-82C6-D5FF1B55AA49}" type="presParOf" srcId="{1BFA32F9-141A-2D41-8AB6-33DBA4C10721}" destId="{CACB5089-30C6-0445-9449-46BD082A36A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DD17E6-0C3E-4849-8211-8DDA07FBD14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8E7D789-0E89-4FDE-9D20-B0A4663A3D16}">
      <dgm:prSet/>
      <dgm:spPr/>
      <dgm:t>
        <a:bodyPr/>
        <a:lstStyle/>
        <a:p>
          <a:r>
            <a:rPr lang="en-US" baseline="0"/>
            <a:t>We built an interactive dashboard with Plotly dash</a:t>
          </a:r>
          <a:endParaRPr lang="en-US"/>
        </a:p>
      </dgm:t>
    </dgm:pt>
    <dgm:pt modelId="{6FB84CC5-7D27-49D1-9B18-9431CB427593}" type="parTrans" cxnId="{E30E6FEF-FEB3-46F4-A50E-1CF6561A99C2}">
      <dgm:prSet/>
      <dgm:spPr/>
      <dgm:t>
        <a:bodyPr/>
        <a:lstStyle/>
        <a:p>
          <a:endParaRPr lang="en-US"/>
        </a:p>
      </dgm:t>
    </dgm:pt>
    <dgm:pt modelId="{5ADA002E-943B-4F20-A7F6-87EC31871B67}" type="sibTrans" cxnId="{E30E6FEF-FEB3-46F4-A50E-1CF6561A99C2}">
      <dgm:prSet/>
      <dgm:spPr/>
      <dgm:t>
        <a:bodyPr/>
        <a:lstStyle/>
        <a:p>
          <a:endParaRPr lang="en-US"/>
        </a:p>
      </dgm:t>
    </dgm:pt>
    <dgm:pt modelId="{943F780C-0520-4DB7-8518-EA7B21F9245C}">
      <dgm:prSet/>
      <dgm:spPr/>
      <dgm:t>
        <a:bodyPr/>
        <a:lstStyle/>
        <a:p>
          <a:r>
            <a:rPr lang="en-US" baseline="0"/>
            <a:t>We plotted pie charts showing the total launches by a certain sites</a:t>
          </a:r>
          <a:endParaRPr lang="en-US"/>
        </a:p>
      </dgm:t>
    </dgm:pt>
    <dgm:pt modelId="{AF448D03-6857-4C96-8940-8029BB097D55}" type="parTrans" cxnId="{2239D488-F32D-4838-8EAF-53B9004BAE9B}">
      <dgm:prSet/>
      <dgm:spPr/>
      <dgm:t>
        <a:bodyPr/>
        <a:lstStyle/>
        <a:p>
          <a:endParaRPr lang="en-US"/>
        </a:p>
      </dgm:t>
    </dgm:pt>
    <dgm:pt modelId="{4EF27826-B213-4FF3-A2FC-3716E996B036}" type="sibTrans" cxnId="{2239D488-F32D-4838-8EAF-53B9004BAE9B}">
      <dgm:prSet/>
      <dgm:spPr/>
      <dgm:t>
        <a:bodyPr/>
        <a:lstStyle/>
        <a:p>
          <a:endParaRPr lang="en-US"/>
        </a:p>
      </dgm:t>
    </dgm:pt>
    <dgm:pt modelId="{09A05815-0B82-401F-A450-6B03761E2AAF}">
      <dgm:prSet/>
      <dgm:spPr/>
      <dgm:t>
        <a:bodyPr/>
        <a:lstStyle/>
        <a:p>
          <a:r>
            <a:rPr lang="en-US" baseline="0"/>
            <a:t>We plotted scatter graph showing the relationship with Outcome and Payload Mass (Kg) for the different booster version.</a:t>
          </a:r>
          <a:endParaRPr lang="en-US"/>
        </a:p>
      </dgm:t>
    </dgm:pt>
    <dgm:pt modelId="{D963C063-5F90-4A13-AC25-E80633409E41}" type="parTrans" cxnId="{8785B227-4BC6-4C0E-9218-8F3459416CAD}">
      <dgm:prSet/>
      <dgm:spPr/>
      <dgm:t>
        <a:bodyPr/>
        <a:lstStyle/>
        <a:p>
          <a:endParaRPr lang="en-US"/>
        </a:p>
      </dgm:t>
    </dgm:pt>
    <dgm:pt modelId="{507A39F4-489C-456E-B7CE-9ACCD09B9092}" type="sibTrans" cxnId="{8785B227-4BC6-4C0E-9218-8F3459416CAD}">
      <dgm:prSet/>
      <dgm:spPr/>
      <dgm:t>
        <a:bodyPr/>
        <a:lstStyle/>
        <a:p>
          <a:endParaRPr lang="en-US"/>
        </a:p>
      </dgm:t>
    </dgm:pt>
    <dgm:pt modelId="{12CB63EC-1D49-428E-8CF1-7AC3B1E7421B}" type="pres">
      <dgm:prSet presAssocID="{C8DD17E6-0C3E-4849-8211-8DDA07FBD14C}" presName="root" presStyleCnt="0">
        <dgm:presLayoutVars>
          <dgm:dir/>
          <dgm:resizeHandles val="exact"/>
        </dgm:presLayoutVars>
      </dgm:prSet>
      <dgm:spPr/>
    </dgm:pt>
    <dgm:pt modelId="{3DCA0C4B-9C7B-49DF-B0BF-B51CE5EA0F8E}" type="pres">
      <dgm:prSet presAssocID="{18E7D789-0E89-4FDE-9D20-B0A4663A3D16}" presName="compNode" presStyleCnt="0"/>
      <dgm:spPr/>
    </dgm:pt>
    <dgm:pt modelId="{B57A79E0-9596-4EDE-95DC-65821A8719C2}" type="pres">
      <dgm:prSet presAssocID="{18E7D789-0E89-4FDE-9D20-B0A4663A3D1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89146188-6DDC-40D1-A62E-C1054921A9BF}" type="pres">
      <dgm:prSet presAssocID="{18E7D789-0E89-4FDE-9D20-B0A4663A3D16}" presName="spaceRect" presStyleCnt="0"/>
      <dgm:spPr/>
    </dgm:pt>
    <dgm:pt modelId="{4F393246-229E-47E8-9787-46B9584903DD}" type="pres">
      <dgm:prSet presAssocID="{18E7D789-0E89-4FDE-9D20-B0A4663A3D16}" presName="textRect" presStyleLbl="revTx" presStyleIdx="0" presStyleCnt="3">
        <dgm:presLayoutVars>
          <dgm:chMax val="1"/>
          <dgm:chPref val="1"/>
        </dgm:presLayoutVars>
      </dgm:prSet>
      <dgm:spPr/>
    </dgm:pt>
    <dgm:pt modelId="{90010396-1C36-4B66-B820-3F1E894B7F9D}" type="pres">
      <dgm:prSet presAssocID="{5ADA002E-943B-4F20-A7F6-87EC31871B67}" presName="sibTrans" presStyleCnt="0"/>
      <dgm:spPr/>
    </dgm:pt>
    <dgm:pt modelId="{C50E7E76-C98C-466D-9467-3A09C50310EC}" type="pres">
      <dgm:prSet presAssocID="{943F780C-0520-4DB7-8518-EA7B21F9245C}" presName="compNode" presStyleCnt="0"/>
      <dgm:spPr/>
    </dgm:pt>
    <dgm:pt modelId="{A8310EDE-CCD0-4361-8E05-1A7AAB5CB3F8}" type="pres">
      <dgm:prSet presAssocID="{943F780C-0520-4DB7-8518-EA7B21F9245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n"/>
        </a:ext>
      </dgm:extLst>
    </dgm:pt>
    <dgm:pt modelId="{4AD58C10-05B0-4B87-8BDC-7A06C1E75F35}" type="pres">
      <dgm:prSet presAssocID="{943F780C-0520-4DB7-8518-EA7B21F9245C}" presName="spaceRect" presStyleCnt="0"/>
      <dgm:spPr/>
    </dgm:pt>
    <dgm:pt modelId="{AC02859D-9DBD-4BD0-A37A-AE86E63759DC}" type="pres">
      <dgm:prSet presAssocID="{943F780C-0520-4DB7-8518-EA7B21F9245C}" presName="textRect" presStyleLbl="revTx" presStyleIdx="1" presStyleCnt="3">
        <dgm:presLayoutVars>
          <dgm:chMax val="1"/>
          <dgm:chPref val="1"/>
        </dgm:presLayoutVars>
      </dgm:prSet>
      <dgm:spPr/>
    </dgm:pt>
    <dgm:pt modelId="{D18ABA3B-C2F8-4879-A4FD-6D4A0EEA3AA5}" type="pres">
      <dgm:prSet presAssocID="{4EF27826-B213-4FF3-A2FC-3716E996B036}" presName="sibTrans" presStyleCnt="0"/>
      <dgm:spPr/>
    </dgm:pt>
    <dgm:pt modelId="{7C6AD883-7942-498B-A306-959AA38A3199}" type="pres">
      <dgm:prSet presAssocID="{09A05815-0B82-401F-A450-6B03761E2AAF}" presName="compNode" presStyleCnt="0"/>
      <dgm:spPr/>
    </dgm:pt>
    <dgm:pt modelId="{E1E13C54-55C3-49E3-8ACE-C2DA28841B2E}" type="pres">
      <dgm:prSet presAssocID="{09A05815-0B82-401F-A450-6B03761E2A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561CF0FD-A1C0-4B31-A56D-5BB5D7F27639}" type="pres">
      <dgm:prSet presAssocID="{09A05815-0B82-401F-A450-6B03761E2AAF}" presName="spaceRect" presStyleCnt="0"/>
      <dgm:spPr/>
    </dgm:pt>
    <dgm:pt modelId="{BF97E98E-86BC-419B-B02E-BC362B30E0F6}" type="pres">
      <dgm:prSet presAssocID="{09A05815-0B82-401F-A450-6B03761E2AAF}" presName="textRect" presStyleLbl="revTx" presStyleIdx="2" presStyleCnt="3">
        <dgm:presLayoutVars>
          <dgm:chMax val="1"/>
          <dgm:chPref val="1"/>
        </dgm:presLayoutVars>
      </dgm:prSet>
      <dgm:spPr/>
    </dgm:pt>
  </dgm:ptLst>
  <dgm:cxnLst>
    <dgm:cxn modelId="{8785B227-4BC6-4C0E-9218-8F3459416CAD}" srcId="{C8DD17E6-0C3E-4849-8211-8DDA07FBD14C}" destId="{09A05815-0B82-401F-A450-6B03761E2AAF}" srcOrd="2" destOrd="0" parTransId="{D963C063-5F90-4A13-AC25-E80633409E41}" sibTransId="{507A39F4-489C-456E-B7CE-9ACCD09B9092}"/>
    <dgm:cxn modelId="{08A03032-020E-4CED-B9D9-927A851169C1}" type="presOf" srcId="{C8DD17E6-0C3E-4849-8211-8DDA07FBD14C}" destId="{12CB63EC-1D49-428E-8CF1-7AC3B1E7421B}" srcOrd="0" destOrd="0" presId="urn:microsoft.com/office/officeart/2018/2/layout/IconLabelList"/>
    <dgm:cxn modelId="{2239D488-F32D-4838-8EAF-53B9004BAE9B}" srcId="{C8DD17E6-0C3E-4849-8211-8DDA07FBD14C}" destId="{943F780C-0520-4DB7-8518-EA7B21F9245C}" srcOrd="1" destOrd="0" parTransId="{AF448D03-6857-4C96-8940-8029BB097D55}" sibTransId="{4EF27826-B213-4FF3-A2FC-3716E996B036}"/>
    <dgm:cxn modelId="{4D7F3C8B-29A0-43A8-B616-DC38C1559A1A}" type="presOf" srcId="{18E7D789-0E89-4FDE-9D20-B0A4663A3D16}" destId="{4F393246-229E-47E8-9787-46B9584903DD}" srcOrd="0" destOrd="0" presId="urn:microsoft.com/office/officeart/2018/2/layout/IconLabelList"/>
    <dgm:cxn modelId="{ABCF40A3-D941-4608-925D-FAE3B7DEE72F}" type="presOf" srcId="{943F780C-0520-4DB7-8518-EA7B21F9245C}" destId="{AC02859D-9DBD-4BD0-A37A-AE86E63759DC}" srcOrd="0" destOrd="0" presId="urn:microsoft.com/office/officeart/2018/2/layout/IconLabelList"/>
    <dgm:cxn modelId="{2B5667D9-1AC3-4A97-A9D7-5845DD4F741E}" type="presOf" srcId="{09A05815-0B82-401F-A450-6B03761E2AAF}" destId="{BF97E98E-86BC-419B-B02E-BC362B30E0F6}" srcOrd="0" destOrd="0" presId="urn:microsoft.com/office/officeart/2018/2/layout/IconLabelList"/>
    <dgm:cxn modelId="{E30E6FEF-FEB3-46F4-A50E-1CF6561A99C2}" srcId="{C8DD17E6-0C3E-4849-8211-8DDA07FBD14C}" destId="{18E7D789-0E89-4FDE-9D20-B0A4663A3D16}" srcOrd="0" destOrd="0" parTransId="{6FB84CC5-7D27-49D1-9B18-9431CB427593}" sibTransId="{5ADA002E-943B-4F20-A7F6-87EC31871B67}"/>
    <dgm:cxn modelId="{75D488D8-0732-4002-9E82-D3291D2AABDB}" type="presParOf" srcId="{12CB63EC-1D49-428E-8CF1-7AC3B1E7421B}" destId="{3DCA0C4B-9C7B-49DF-B0BF-B51CE5EA0F8E}" srcOrd="0" destOrd="0" presId="urn:microsoft.com/office/officeart/2018/2/layout/IconLabelList"/>
    <dgm:cxn modelId="{87D5CF3F-AFAD-40F3-BC8A-0860171BF251}" type="presParOf" srcId="{3DCA0C4B-9C7B-49DF-B0BF-B51CE5EA0F8E}" destId="{B57A79E0-9596-4EDE-95DC-65821A8719C2}" srcOrd="0" destOrd="0" presId="urn:microsoft.com/office/officeart/2018/2/layout/IconLabelList"/>
    <dgm:cxn modelId="{5B36DBE5-EE6E-44DB-9412-9CD64F043273}" type="presParOf" srcId="{3DCA0C4B-9C7B-49DF-B0BF-B51CE5EA0F8E}" destId="{89146188-6DDC-40D1-A62E-C1054921A9BF}" srcOrd="1" destOrd="0" presId="urn:microsoft.com/office/officeart/2018/2/layout/IconLabelList"/>
    <dgm:cxn modelId="{FA8EEEF6-BC94-42AF-A8F0-E398A024A499}" type="presParOf" srcId="{3DCA0C4B-9C7B-49DF-B0BF-B51CE5EA0F8E}" destId="{4F393246-229E-47E8-9787-46B9584903DD}" srcOrd="2" destOrd="0" presId="urn:microsoft.com/office/officeart/2018/2/layout/IconLabelList"/>
    <dgm:cxn modelId="{3B767D0F-595F-4558-AA29-0E7AD3E4648F}" type="presParOf" srcId="{12CB63EC-1D49-428E-8CF1-7AC3B1E7421B}" destId="{90010396-1C36-4B66-B820-3F1E894B7F9D}" srcOrd="1" destOrd="0" presId="urn:microsoft.com/office/officeart/2018/2/layout/IconLabelList"/>
    <dgm:cxn modelId="{C493A58B-A348-4CCE-AB9D-D2A9577CBD0E}" type="presParOf" srcId="{12CB63EC-1D49-428E-8CF1-7AC3B1E7421B}" destId="{C50E7E76-C98C-466D-9467-3A09C50310EC}" srcOrd="2" destOrd="0" presId="urn:microsoft.com/office/officeart/2018/2/layout/IconLabelList"/>
    <dgm:cxn modelId="{E66462D6-0E88-42C3-BA65-6F8193E7EF33}" type="presParOf" srcId="{C50E7E76-C98C-466D-9467-3A09C50310EC}" destId="{A8310EDE-CCD0-4361-8E05-1A7AAB5CB3F8}" srcOrd="0" destOrd="0" presId="urn:microsoft.com/office/officeart/2018/2/layout/IconLabelList"/>
    <dgm:cxn modelId="{F622992B-FE67-43AE-8EB3-2ED26B04C9B8}" type="presParOf" srcId="{C50E7E76-C98C-466D-9467-3A09C50310EC}" destId="{4AD58C10-05B0-4B87-8BDC-7A06C1E75F35}" srcOrd="1" destOrd="0" presId="urn:microsoft.com/office/officeart/2018/2/layout/IconLabelList"/>
    <dgm:cxn modelId="{91BA4577-0147-4720-9871-7AAEA6E22DC9}" type="presParOf" srcId="{C50E7E76-C98C-466D-9467-3A09C50310EC}" destId="{AC02859D-9DBD-4BD0-A37A-AE86E63759DC}" srcOrd="2" destOrd="0" presId="urn:microsoft.com/office/officeart/2018/2/layout/IconLabelList"/>
    <dgm:cxn modelId="{A47CDC45-215D-4B2A-A398-B10076705DAB}" type="presParOf" srcId="{12CB63EC-1D49-428E-8CF1-7AC3B1E7421B}" destId="{D18ABA3B-C2F8-4879-A4FD-6D4A0EEA3AA5}" srcOrd="3" destOrd="0" presId="urn:microsoft.com/office/officeart/2018/2/layout/IconLabelList"/>
    <dgm:cxn modelId="{476671B2-3FC0-4C87-8CDB-8D59E52899B3}" type="presParOf" srcId="{12CB63EC-1D49-428E-8CF1-7AC3B1E7421B}" destId="{7C6AD883-7942-498B-A306-959AA38A3199}" srcOrd="4" destOrd="0" presId="urn:microsoft.com/office/officeart/2018/2/layout/IconLabelList"/>
    <dgm:cxn modelId="{B972D08C-2DA2-4299-AB82-A7C30B187299}" type="presParOf" srcId="{7C6AD883-7942-498B-A306-959AA38A3199}" destId="{E1E13C54-55C3-49E3-8ACE-C2DA28841B2E}" srcOrd="0" destOrd="0" presId="urn:microsoft.com/office/officeart/2018/2/layout/IconLabelList"/>
    <dgm:cxn modelId="{B05584F1-1E1A-48E0-ADB2-D9B0DCA1CAF1}" type="presParOf" srcId="{7C6AD883-7942-498B-A306-959AA38A3199}" destId="{561CF0FD-A1C0-4B31-A56D-5BB5D7F27639}" srcOrd="1" destOrd="0" presId="urn:microsoft.com/office/officeart/2018/2/layout/IconLabelList"/>
    <dgm:cxn modelId="{DB6CDD44-135F-4291-A1DC-A2EA47048611}" type="presParOf" srcId="{7C6AD883-7942-498B-A306-959AA38A3199}" destId="{BF97E98E-86BC-419B-B02E-BC362B30E0F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65C428-47CC-4AA8-82FA-84F11BD7EB2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9B143E9-2EF1-4151-95DC-4805C82F3609}">
      <dgm:prSet/>
      <dgm:spPr/>
      <dgm:t>
        <a:bodyPr/>
        <a:lstStyle/>
        <a:p>
          <a:r>
            <a:rPr lang="en-US"/>
            <a:t>We can conclude that:</a:t>
          </a:r>
        </a:p>
      </dgm:t>
    </dgm:pt>
    <dgm:pt modelId="{C36F2F09-6EF2-45D8-BC3C-9004647D5F25}" type="parTrans" cxnId="{A9C8CD62-E1D1-469A-BF58-7D5BCDD83FB8}">
      <dgm:prSet/>
      <dgm:spPr/>
      <dgm:t>
        <a:bodyPr/>
        <a:lstStyle/>
        <a:p>
          <a:endParaRPr lang="en-US"/>
        </a:p>
      </dgm:t>
    </dgm:pt>
    <dgm:pt modelId="{3EB3D3A3-5E63-4ACB-AAB7-38C55EB3BB86}" type="sibTrans" cxnId="{A9C8CD62-E1D1-469A-BF58-7D5BCDD83FB8}">
      <dgm:prSet/>
      <dgm:spPr/>
      <dgm:t>
        <a:bodyPr/>
        <a:lstStyle/>
        <a:p>
          <a:endParaRPr lang="en-US"/>
        </a:p>
      </dgm:t>
    </dgm:pt>
    <dgm:pt modelId="{E79F24FE-41DA-4B15-97C9-D5FBADE09C17}">
      <dgm:prSet/>
      <dgm:spPr/>
      <dgm:t>
        <a:bodyPr/>
        <a:lstStyle/>
        <a:p>
          <a:r>
            <a:rPr lang="en-US"/>
            <a:t>The larger the flight amount at a launch site, the greater the success rate at a launch site.</a:t>
          </a:r>
        </a:p>
      </dgm:t>
    </dgm:pt>
    <dgm:pt modelId="{655953AE-F708-4521-B772-8CAE95D4C20C}" type="parTrans" cxnId="{31242E55-53AD-4C74-BFD2-816346E6756F}">
      <dgm:prSet/>
      <dgm:spPr/>
      <dgm:t>
        <a:bodyPr/>
        <a:lstStyle/>
        <a:p>
          <a:endParaRPr lang="en-US"/>
        </a:p>
      </dgm:t>
    </dgm:pt>
    <dgm:pt modelId="{A98C37AE-33EE-47B2-B8F3-9769C8507EAD}" type="sibTrans" cxnId="{31242E55-53AD-4C74-BFD2-816346E6756F}">
      <dgm:prSet/>
      <dgm:spPr/>
      <dgm:t>
        <a:bodyPr/>
        <a:lstStyle/>
        <a:p>
          <a:endParaRPr lang="en-US"/>
        </a:p>
      </dgm:t>
    </dgm:pt>
    <dgm:pt modelId="{6FF0C276-07F1-4344-964C-89C2DFA5746D}">
      <dgm:prSet/>
      <dgm:spPr/>
      <dgm:t>
        <a:bodyPr/>
        <a:lstStyle/>
        <a:p>
          <a:r>
            <a:rPr lang="en-US"/>
            <a:t>Launch success rate started to increase in 2013 till 2020.</a:t>
          </a:r>
        </a:p>
      </dgm:t>
    </dgm:pt>
    <dgm:pt modelId="{C75FAB73-E73B-4E2E-90E1-5B98F7D658B0}" type="parTrans" cxnId="{9E4BA397-D018-480A-86D0-E5D0B3E7E5E6}">
      <dgm:prSet/>
      <dgm:spPr/>
      <dgm:t>
        <a:bodyPr/>
        <a:lstStyle/>
        <a:p>
          <a:endParaRPr lang="en-US"/>
        </a:p>
      </dgm:t>
    </dgm:pt>
    <dgm:pt modelId="{3CD581A7-2477-4D77-B9A6-7E8ECD6CE01F}" type="sibTrans" cxnId="{9E4BA397-D018-480A-86D0-E5D0B3E7E5E6}">
      <dgm:prSet/>
      <dgm:spPr/>
      <dgm:t>
        <a:bodyPr/>
        <a:lstStyle/>
        <a:p>
          <a:endParaRPr lang="en-US"/>
        </a:p>
      </dgm:t>
    </dgm:pt>
    <dgm:pt modelId="{39CFCA22-09D8-43AF-9375-3975BA96081A}">
      <dgm:prSet/>
      <dgm:spPr/>
      <dgm:t>
        <a:bodyPr/>
        <a:lstStyle/>
        <a:p>
          <a:r>
            <a:rPr lang="en-US"/>
            <a:t>Orbits ES-L1, GEO, HEO, SSO, VLEO had the most success rate.</a:t>
          </a:r>
        </a:p>
      </dgm:t>
    </dgm:pt>
    <dgm:pt modelId="{0AB636B4-FA17-4DA9-87B9-351099167ECA}" type="parTrans" cxnId="{9DD21C5E-9BA5-43EB-87CB-AD1D12B90E5F}">
      <dgm:prSet/>
      <dgm:spPr/>
      <dgm:t>
        <a:bodyPr/>
        <a:lstStyle/>
        <a:p>
          <a:endParaRPr lang="en-US"/>
        </a:p>
      </dgm:t>
    </dgm:pt>
    <dgm:pt modelId="{32AC759B-DECA-4B03-8365-1916DC770C1F}" type="sibTrans" cxnId="{9DD21C5E-9BA5-43EB-87CB-AD1D12B90E5F}">
      <dgm:prSet/>
      <dgm:spPr/>
      <dgm:t>
        <a:bodyPr/>
        <a:lstStyle/>
        <a:p>
          <a:endParaRPr lang="en-US"/>
        </a:p>
      </dgm:t>
    </dgm:pt>
    <dgm:pt modelId="{1F89670E-E2F7-4487-BD64-18C90BAEB6BA}">
      <dgm:prSet/>
      <dgm:spPr/>
      <dgm:t>
        <a:bodyPr/>
        <a:lstStyle/>
        <a:p>
          <a:r>
            <a:rPr lang="en-US"/>
            <a:t>KSC LC-39A had the most successful launches of any sites.</a:t>
          </a:r>
        </a:p>
      </dgm:t>
    </dgm:pt>
    <dgm:pt modelId="{0A619854-6B24-41C9-9CA3-68CBFAE83D11}" type="parTrans" cxnId="{0D2E835E-A614-4143-A7C7-03CD3252F8B5}">
      <dgm:prSet/>
      <dgm:spPr/>
      <dgm:t>
        <a:bodyPr/>
        <a:lstStyle/>
        <a:p>
          <a:endParaRPr lang="en-US"/>
        </a:p>
      </dgm:t>
    </dgm:pt>
    <dgm:pt modelId="{54687008-4D3F-4A23-AB26-CC4E09AFA254}" type="sibTrans" cxnId="{0D2E835E-A614-4143-A7C7-03CD3252F8B5}">
      <dgm:prSet/>
      <dgm:spPr/>
      <dgm:t>
        <a:bodyPr/>
        <a:lstStyle/>
        <a:p>
          <a:endParaRPr lang="en-US"/>
        </a:p>
      </dgm:t>
    </dgm:pt>
    <dgm:pt modelId="{C95A533C-DACE-473B-9751-A9E302319D9B}">
      <dgm:prSet/>
      <dgm:spPr/>
      <dgm:t>
        <a:bodyPr/>
        <a:lstStyle/>
        <a:p>
          <a:r>
            <a:rPr lang="en-US"/>
            <a:t>The Decision tree classifier is the best machine learning algorithm for this task.</a:t>
          </a:r>
        </a:p>
      </dgm:t>
    </dgm:pt>
    <dgm:pt modelId="{E630F885-7B66-4AD5-98BE-7AC26AF16A49}" type="parTrans" cxnId="{84D989B1-3C34-46B4-8AF1-B6A6D0A14C82}">
      <dgm:prSet/>
      <dgm:spPr/>
      <dgm:t>
        <a:bodyPr/>
        <a:lstStyle/>
        <a:p>
          <a:endParaRPr lang="en-US"/>
        </a:p>
      </dgm:t>
    </dgm:pt>
    <dgm:pt modelId="{3AE20604-BB66-41E0-8D95-E01C21B1B73B}" type="sibTrans" cxnId="{84D989B1-3C34-46B4-8AF1-B6A6D0A14C82}">
      <dgm:prSet/>
      <dgm:spPr/>
      <dgm:t>
        <a:bodyPr/>
        <a:lstStyle/>
        <a:p>
          <a:endParaRPr lang="en-US"/>
        </a:p>
      </dgm:t>
    </dgm:pt>
    <dgm:pt modelId="{BDEA2EEA-372A-4400-BC96-EA6BE10F838C}" type="pres">
      <dgm:prSet presAssocID="{CD65C428-47CC-4AA8-82FA-84F11BD7EB2C}" presName="root" presStyleCnt="0">
        <dgm:presLayoutVars>
          <dgm:dir/>
          <dgm:resizeHandles val="exact"/>
        </dgm:presLayoutVars>
      </dgm:prSet>
      <dgm:spPr/>
    </dgm:pt>
    <dgm:pt modelId="{0F2D768D-D08B-4958-A2A2-6E015C14075D}" type="pres">
      <dgm:prSet presAssocID="{89B143E9-2EF1-4151-95DC-4805C82F3609}" presName="compNode" presStyleCnt="0"/>
      <dgm:spPr/>
    </dgm:pt>
    <dgm:pt modelId="{8CCE546B-3CDD-459E-9BEC-13859C579AEA}" type="pres">
      <dgm:prSet presAssocID="{89B143E9-2EF1-4151-95DC-4805C82F360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d Quotation Mark"/>
        </a:ext>
      </dgm:extLst>
    </dgm:pt>
    <dgm:pt modelId="{8AFEC659-B49C-4D70-A1C5-E9CD0341D974}" type="pres">
      <dgm:prSet presAssocID="{89B143E9-2EF1-4151-95DC-4805C82F3609}" presName="spaceRect" presStyleCnt="0"/>
      <dgm:spPr/>
    </dgm:pt>
    <dgm:pt modelId="{AB6847F1-9558-4718-8E08-21D2C51BF9CB}" type="pres">
      <dgm:prSet presAssocID="{89B143E9-2EF1-4151-95DC-4805C82F3609}" presName="textRect" presStyleLbl="revTx" presStyleIdx="0" presStyleCnt="6">
        <dgm:presLayoutVars>
          <dgm:chMax val="1"/>
          <dgm:chPref val="1"/>
        </dgm:presLayoutVars>
      </dgm:prSet>
      <dgm:spPr/>
    </dgm:pt>
    <dgm:pt modelId="{69352FA5-5AAB-476E-B0CE-CEC08E098996}" type="pres">
      <dgm:prSet presAssocID="{3EB3D3A3-5E63-4ACB-AAB7-38C55EB3BB86}" presName="sibTrans" presStyleCnt="0"/>
      <dgm:spPr/>
    </dgm:pt>
    <dgm:pt modelId="{BC121EE5-34D5-41BF-81FA-35E587A6B271}" type="pres">
      <dgm:prSet presAssocID="{E79F24FE-41DA-4B15-97C9-D5FBADE09C17}" presName="compNode" presStyleCnt="0"/>
      <dgm:spPr/>
    </dgm:pt>
    <dgm:pt modelId="{4756B886-DE6C-4A3F-8E00-4F4FC8C9F7E4}" type="pres">
      <dgm:prSet presAssocID="{E79F24FE-41DA-4B15-97C9-D5FBADE09C1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licopter"/>
        </a:ext>
      </dgm:extLst>
    </dgm:pt>
    <dgm:pt modelId="{85FF08DC-8627-4A41-97ED-3E2037487CDC}" type="pres">
      <dgm:prSet presAssocID="{E79F24FE-41DA-4B15-97C9-D5FBADE09C17}" presName="spaceRect" presStyleCnt="0"/>
      <dgm:spPr/>
    </dgm:pt>
    <dgm:pt modelId="{3320A387-BA92-4E47-8035-AE97697D3B2D}" type="pres">
      <dgm:prSet presAssocID="{E79F24FE-41DA-4B15-97C9-D5FBADE09C17}" presName="textRect" presStyleLbl="revTx" presStyleIdx="1" presStyleCnt="6">
        <dgm:presLayoutVars>
          <dgm:chMax val="1"/>
          <dgm:chPref val="1"/>
        </dgm:presLayoutVars>
      </dgm:prSet>
      <dgm:spPr/>
    </dgm:pt>
    <dgm:pt modelId="{5E25C512-5C97-4424-A030-3669395F5F34}" type="pres">
      <dgm:prSet presAssocID="{A98C37AE-33EE-47B2-B8F3-9769C8507EAD}" presName="sibTrans" presStyleCnt="0"/>
      <dgm:spPr/>
    </dgm:pt>
    <dgm:pt modelId="{0DAB8267-4764-447E-8C27-915901D98621}" type="pres">
      <dgm:prSet presAssocID="{6FF0C276-07F1-4344-964C-89C2DFA5746D}" presName="compNode" presStyleCnt="0"/>
      <dgm:spPr/>
    </dgm:pt>
    <dgm:pt modelId="{16407181-749B-4BFA-9EAE-B5B8A4373500}" type="pres">
      <dgm:prSet presAssocID="{6FF0C276-07F1-4344-964C-89C2DFA5746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F1E93A69-3EF0-4ED5-944E-EA727E663959}" type="pres">
      <dgm:prSet presAssocID="{6FF0C276-07F1-4344-964C-89C2DFA5746D}" presName="spaceRect" presStyleCnt="0"/>
      <dgm:spPr/>
    </dgm:pt>
    <dgm:pt modelId="{18DB64AE-684C-4FCD-BC91-A9B3B5B391D4}" type="pres">
      <dgm:prSet presAssocID="{6FF0C276-07F1-4344-964C-89C2DFA5746D}" presName="textRect" presStyleLbl="revTx" presStyleIdx="2" presStyleCnt="6">
        <dgm:presLayoutVars>
          <dgm:chMax val="1"/>
          <dgm:chPref val="1"/>
        </dgm:presLayoutVars>
      </dgm:prSet>
      <dgm:spPr/>
    </dgm:pt>
    <dgm:pt modelId="{CECADACE-CB3B-484B-9159-D05A67936CBB}" type="pres">
      <dgm:prSet presAssocID="{3CD581A7-2477-4D77-B9A6-7E8ECD6CE01F}" presName="sibTrans" presStyleCnt="0"/>
      <dgm:spPr/>
    </dgm:pt>
    <dgm:pt modelId="{733E9C2E-48E2-4EEE-9E24-261A04541C47}" type="pres">
      <dgm:prSet presAssocID="{39CFCA22-09D8-43AF-9375-3975BA96081A}" presName="compNode" presStyleCnt="0"/>
      <dgm:spPr/>
    </dgm:pt>
    <dgm:pt modelId="{4D9372B2-2FD7-42F0-AC34-C9630983FCCF}" type="pres">
      <dgm:prSet presAssocID="{39CFCA22-09D8-43AF-9375-3975BA96081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arth Globe Americas"/>
        </a:ext>
      </dgm:extLst>
    </dgm:pt>
    <dgm:pt modelId="{642BDA68-F684-4C0E-A4F8-A8104C1EF1F8}" type="pres">
      <dgm:prSet presAssocID="{39CFCA22-09D8-43AF-9375-3975BA96081A}" presName="spaceRect" presStyleCnt="0"/>
      <dgm:spPr/>
    </dgm:pt>
    <dgm:pt modelId="{AB9F8A94-8637-40CF-B79F-6FED8014C957}" type="pres">
      <dgm:prSet presAssocID="{39CFCA22-09D8-43AF-9375-3975BA96081A}" presName="textRect" presStyleLbl="revTx" presStyleIdx="3" presStyleCnt="6">
        <dgm:presLayoutVars>
          <dgm:chMax val="1"/>
          <dgm:chPref val="1"/>
        </dgm:presLayoutVars>
      </dgm:prSet>
      <dgm:spPr/>
    </dgm:pt>
    <dgm:pt modelId="{F25B3833-660F-4D16-99C2-D63B2EC83973}" type="pres">
      <dgm:prSet presAssocID="{32AC759B-DECA-4B03-8365-1916DC770C1F}" presName="sibTrans" presStyleCnt="0"/>
      <dgm:spPr/>
    </dgm:pt>
    <dgm:pt modelId="{7A04F3D2-6678-4087-9F54-72CF2C4D54F2}" type="pres">
      <dgm:prSet presAssocID="{1F89670E-E2F7-4487-BD64-18C90BAEB6BA}" presName="compNode" presStyleCnt="0"/>
      <dgm:spPr/>
    </dgm:pt>
    <dgm:pt modelId="{93CDD20B-B67F-4FE2-9DF4-F867B45B33DB}" type="pres">
      <dgm:prSet presAssocID="{1F89670E-E2F7-4487-BD64-18C90BAEB6B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raduation Cap"/>
        </a:ext>
      </dgm:extLst>
    </dgm:pt>
    <dgm:pt modelId="{0CD341B9-18C4-4794-A194-494B4DCBD270}" type="pres">
      <dgm:prSet presAssocID="{1F89670E-E2F7-4487-BD64-18C90BAEB6BA}" presName="spaceRect" presStyleCnt="0"/>
      <dgm:spPr/>
    </dgm:pt>
    <dgm:pt modelId="{2B682993-C099-46F0-99C4-42B65CACB148}" type="pres">
      <dgm:prSet presAssocID="{1F89670E-E2F7-4487-BD64-18C90BAEB6BA}" presName="textRect" presStyleLbl="revTx" presStyleIdx="4" presStyleCnt="6">
        <dgm:presLayoutVars>
          <dgm:chMax val="1"/>
          <dgm:chPref val="1"/>
        </dgm:presLayoutVars>
      </dgm:prSet>
      <dgm:spPr/>
    </dgm:pt>
    <dgm:pt modelId="{E9D64633-CA14-4805-85EB-7800EFB92F72}" type="pres">
      <dgm:prSet presAssocID="{54687008-4D3F-4A23-AB26-CC4E09AFA254}" presName="sibTrans" presStyleCnt="0"/>
      <dgm:spPr/>
    </dgm:pt>
    <dgm:pt modelId="{DE541DF6-5EE7-47C3-A618-0C657F4C3F15}" type="pres">
      <dgm:prSet presAssocID="{C95A533C-DACE-473B-9751-A9E302319D9B}" presName="compNode" presStyleCnt="0"/>
      <dgm:spPr/>
    </dgm:pt>
    <dgm:pt modelId="{E1CEE238-F10C-4A59-A1CB-1E497320AF1B}" type="pres">
      <dgm:prSet presAssocID="{C95A533C-DACE-473B-9751-A9E302319D9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26D28C65-E688-4C34-871E-1ECAFCC0ADD4}" type="pres">
      <dgm:prSet presAssocID="{C95A533C-DACE-473B-9751-A9E302319D9B}" presName="spaceRect" presStyleCnt="0"/>
      <dgm:spPr/>
    </dgm:pt>
    <dgm:pt modelId="{E6F9ECF5-8D22-4387-AD5C-06C6AD85C0F3}" type="pres">
      <dgm:prSet presAssocID="{C95A533C-DACE-473B-9751-A9E302319D9B}" presName="textRect" presStyleLbl="revTx" presStyleIdx="5" presStyleCnt="6">
        <dgm:presLayoutVars>
          <dgm:chMax val="1"/>
          <dgm:chPref val="1"/>
        </dgm:presLayoutVars>
      </dgm:prSet>
      <dgm:spPr/>
    </dgm:pt>
  </dgm:ptLst>
  <dgm:cxnLst>
    <dgm:cxn modelId="{80506A12-331D-4417-A185-9B61007A1B70}" type="presOf" srcId="{39CFCA22-09D8-43AF-9375-3975BA96081A}" destId="{AB9F8A94-8637-40CF-B79F-6FED8014C957}" srcOrd="0" destOrd="0" presId="urn:microsoft.com/office/officeart/2018/2/layout/IconLabelList"/>
    <dgm:cxn modelId="{31242E55-53AD-4C74-BFD2-816346E6756F}" srcId="{CD65C428-47CC-4AA8-82FA-84F11BD7EB2C}" destId="{E79F24FE-41DA-4B15-97C9-D5FBADE09C17}" srcOrd="1" destOrd="0" parTransId="{655953AE-F708-4521-B772-8CAE95D4C20C}" sibTransId="{A98C37AE-33EE-47B2-B8F3-9769C8507EAD}"/>
    <dgm:cxn modelId="{9DD21C5E-9BA5-43EB-87CB-AD1D12B90E5F}" srcId="{CD65C428-47CC-4AA8-82FA-84F11BD7EB2C}" destId="{39CFCA22-09D8-43AF-9375-3975BA96081A}" srcOrd="3" destOrd="0" parTransId="{0AB636B4-FA17-4DA9-87B9-351099167ECA}" sibTransId="{32AC759B-DECA-4B03-8365-1916DC770C1F}"/>
    <dgm:cxn modelId="{0D2E835E-A614-4143-A7C7-03CD3252F8B5}" srcId="{CD65C428-47CC-4AA8-82FA-84F11BD7EB2C}" destId="{1F89670E-E2F7-4487-BD64-18C90BAEB6BA}" srcOrd="4" destOrd="0" parTransId="{0A619854-6B24-41C9-9CA3-68CBFAE83D11}" sibTransId="{54687008-4D3F-4A23-AB26-CC4E09AFA254}"/>
    <dgm:cxn modelId="{D5556361-DAFF-4C09-8AED-4CCDDB76E10E}" type="presOf" srcId="{1F89670E-E2F7-4487-BD64-18C90BAEB6BA}" destId="{2B682993-C099-46F0-99C4-42B65CACB148}" srcOrd="0" destOrd="0" presId="urn:microsoft.com/office/officeart/2018/2/layout/IconLabelList"/>
    <dgm:cxn modelId="{A9C8CD62-E1D1-469A-BF58-7D5BCDD83FB8}" srcId="{CD65C428-47CC-4AA8-82FA-84F11BD7EB2C}" destId="{89B143E9-2EF1-4151-95DC-4805C82F3609}" srcOrd="0" destOrd="0" parTransId="{C36F2F09-6EF2-45D8-BC3C-9004647D5F25}" sibTransId="{3EB3D3A3-5E63-4ACB-AAB7-38C55EB3BB86}"/>
    <dgm:cxn modelId="{6AE1F763-DFA6-48DC-A28E-8C0624D8D095}" type="presOf" srcId="{C95A533C-DACE-473B-9751-A9E302319D9B}" destId="{E6F9ECF5-8D22-4387-AD5C-06C6AD85C0F3}" srcOrd="0" destOrd="0" presId="urn:microsoft.com/office/officeart/2018/2/layout/IconLabelList"/>
    <dgm:cxn modelId="{EB6CFA63-4AB5-4850-90FC-F542B2B5D17E}" type="presOf" srcId="{89B143E9-2EF1-4151-95DC-4805C82F3609}" destId="{AB6847F1-9558-4718-8E08-21D2C51BF9CB}" srcOrd="0" destOrd="0" presId="urn:microsoft.com/office/officeart/2018/2/layout/IconLabelList"/>
    <dgm:cxn modelId="{62952870-9621-4C58-AD7D-9F14CCB80BE9}" type="presOf" srcId="{E79F24FE-41DA-4B15-97C9-D5FBADE09C17}" destId="{3320A387-BA92-4E47-8035-AE97697D3B2D}" srcOrd="0" destOrd="0" presId="urn:microsoft.com/office/officeart/2018/2/layout/IconLabelList"/>
    <dgm:cxn modelId="{456AF880-2630-49E3-9F13-0FF31E323166}" type="presOf" srcId="{CD65C428-47CC-4AA8-82FA-84F11BD7EB2C}" destId="{BDEA2EEA-372A-4400-BC96-EA6BE10F838C}" srcOrd="0" destOrd="0" presId="urn:microsoft.com/office/officeart/2018/2/layout/IconLabelList"/>
    <dgm:cxn modelId="{9E4BA397-D018-480A-86D0-E5D0B3E7E5E6}" srcId="{CD65C428-47CC-4AA8-82FA-84F11BD7EB2C}" destId="{6FF0C276-07F1-4344-964C-89C2DFA5746D}" srcOrd="2" destOrd="0" parTransId="{C75FAB73-E73B-4E2E-90E1-5B98F7D658B0}" sibTransId="{3CD581A7-2477-4D77-B9A6-7E8ECD6CE01F}"/>
    <dgm:cxn modelId="{84D989B1-3C34-46B4-8AF1-B6A6D0A14C82}" srcId="{CD65C428-47CC-4AA8-82FA-84F11BD7EB2C}" destId="{C95A533C-DACE-473B-9751-A9E302319D9B}" srcOrd="5" destOrd="0" parTransId="{E630F885-7B66-4AD5-98BE-7AC26AF16A49}" sibTransId="{3AE20604-BB66-41E0-8D95-E01C21B1B73B}"/>
    <dgm:cxn modelId="{479286E4-2CCC-4D81-A3AB-F884996EB7EF}" type="presOf" srcId="{6FF0C276-07F1-4344-964C-89C2DFA5746D}" destId="{18DB64AE-684C-4FCD-BC91-A9B3B5B391D4}" srcOrd="0" destOrd="0" presId="urn:microsoft.com/office/officeart/2018/2/layout/IconLabelList"/>
    <dgm:cxn modelId="{FDD5C71D-D690-4E70-90E8-4056EF7DC820}" type="presParOf" srcId="{BDEA2EEA-372A-4400-BC96-EA6BE10F838C}" destId="{0F2D768D-D08B-4958-A2A2-6E015C14075D}" srcOrd="0" destOrd="0" presId="urn:microsoft.com/office/officeart/2018/2/layout/IconLabelList"/>
    <dgm:cxn modelId="{757003A8-2E11-4C5E-8ED8-091DFD3935BC}" type="presParOf" srcId="{0F2D768D-D08B-4958-A2A2-6E015C14075D}" destId="{8CCE546B-3CDD-459E-9BEC-13859C579AEA}" srcOrd="0" destOrd="0" presId="urn:microsoft.com/office/officeart/2018/2/layout/IconLabelList"/>
    <dgm:cxn modelId="{630A4148-260C-440E-B18B-7702C7ABC554}" type="presParOf" srcId="{0F2D768D-D08B-4958-A2A2-6E015C14075D}" destId="{8AFEC659-B49C-4D70-A1C5-E9CD0341D974}" srcOrd="1" destOrd="0" presId="urn:microsoft.com/office/officeart/2018/2/layout/IconLabelList"/>
    <dgm:cxn modelId="{CA0F6BAF-73AB-4AAD-A08D-260F7FD307DE}" type="presParOf" srcId="{0F2D768D-D08B-4958-A2A2-6E015C14075D}" destId="{AB6847F1-9558-4718-8E08-21D2C51BF9CB}" srcOrd="2" destOrd="0" presId="urn:microsoft.com/office/officeart/2018/2/layout/IconLabelList"/>
    <dgm:cxn modelId="{1168961E-EBF0-4572-B408-6C2A33E4CBA7}" type="presParOf" srcId="{BDEA2EEA-372A-4400-BC96-EA6BE10F838C}" destId="{69352FA5-5AAB-476E-B0CE-CEC08E098996}" srcOrd="1" destOrd="0" presId="urn:microsoft.com/office/officeart/2018/2/layout/IconLabelList"/>
    <dgm:cxn modelId="{79152854-3D08-43B9-A822-D0B5792FE418}" type="presParOf" srcId="{BDEA2EEA-372A-4400-BC96-EA6BE10F838C}" destId="{BC121EE5-34D5-41BF-81FA-35E587A6B271}" srcOrd="2" destOrd="0" presId="urn:microsoft.com/office/officeart/2018/2/layout/IconLabelList"/>
    <dgm:cxn modelId="{185375E3-5D30-4027-A39D-F8ECBBB86184}" type="presParOf" srcId="{BC121EE5-34D5-41BF-81FA-35E587A6B271}" destId="{4756B886-DE6C-4A3F-8E00-4F4FC8C9F7E4}" srcOrd="0" destOrd="0" presId="urn:microsoft.com/office/officeart/2018/2/layout/IconLabelList"/>
    <dgm:cxn modelId="{42F4DDBD-B0B0-44B3-81C1-C59A9CB5B07C}" type="presParOf" srcId="{BC121EE5-34D5-41BF-81FA-35E587A6B271}" destId="{85FF08DC-8627-4A41-97ED-3E2037487CDC}" srcOrd="1" destOrd="0" presId="urn:microsoft.com/office/officeart/2018/2/layout/IconLabelList"/>
    <dgm:cxn modelId="{46B16257-0C6E-4D8C-8E08-7C9727084893}" type="presParOf" srcId="{BC121EE5-34D5-41BF-81FA-35E587A6B271}" destId="{3320A387-BA92-4E47-8035-AE97697D3B2D}" srcOrd="2" destOrd="0" presId="urn:microsoft.com/office/officeart/2018/2/layout/IconLabelList"/>
    <dgm:cxn modelId="{B8B487EE-B818-4FCA-804A-C7D208C045FB}" type="presParOf" srcId="{BDEA2EEA-372A-4400-BC96-EA6BE10F838C}" destId="{5E25C512-5C97-4424-A030-3669395F5F34}" srcOrd="3" destOrd="0" presId="urn:microsoft.com/office/officeart/2018/2/layout/IconLabelList"/>
    <dgm:cxn modelId="{528B7320-200D-4EFC-9E0A-415A7F311259}" type="presParOf" srcId="{BDEA2EEA-372A-4400-BC96-EA6BE10F838C}" destId="{0DAB8267-4764-447E-8C27-915901D98621}" srcOrd="4" destOrd="0" presId="urn:microsoft.com/office/officeart/2018/2/layout/IconLabelList"/>
    <dgm:cxn modelId="{F041964A-1670-4008-91E5-15DB379E23F0}" type="presParOf" srcId="{0DAB8267-4764-447E-8C27-915901D98621}" destId="{16407181-749B-4BFA-9EAE-B5B8A4373500}" srcOrd="0" destOrd="0" presId="urn:microsoft.com/office/officeart/2018/2/layout/IconLabelList"/>
    <dgm:cxn modelId="{B2928984-4FBF-4368-BDCF-BDAB49CBBF33}" type="presParOf" srcId="{0DAB8267-4764-447E-8C27-915901D98621}" destId="{F1E93A69-3EF0-4ED5-944E-EA727E663959}" srcOrd="1" destOrd="0" presId="urn:microsoft.com/office/officeart/2018/2/layout/IconLabelList"/>
    <dgm:cxn modelId="{4888D7C4-B81C-4FCE-AE55-809544F24106}" type="presParOf" srcId="{0DAB8267-4764-447E-8C27-915901D98621}" destId="{18DB64AE-684C-4FCD-BC91-A9B3B5B391D4}" srcOrd="2" destOrd="0" presId="urn:microsoft.com/office/officeart/2018/2/layout/IconLabelList"/>
    <dgm:cxn modelId="{2402612B-332E-42B7-A2ED-DC35FB406E0C}" type="presParOf" srcId="{BDEA2EEA-372A-4400-BC96-EA6BE10F838C}" destId="{CECADACE-CB3B-484B-9159-D05A67936CBB}" srcOrd="5" destOrd="0" presId="urn:microsoft.com/office/officeart/2018/2/layout/IconLabelList"/>
    <dgm:cxn modelId="{76DD24C3-BBAB-45D0-A54D-E7CF5589DC93}" type="presParOf" srcId="{BDEA2EEA-372A-4400-BC96-EA6BE10F838C}" destId="{733E9C2E-48E2-4EEE-9E24-261A04541C47}" srcOrd="6" destOrd="0" presId="urn:microsoft.com/office/officeart/2018/2/layout/IconLabelList"/>
    <dgm:cxn modelId="{C8C3D929-FF15-403A-AC08-82525909F7EC}" type="presParOf" srcId="{733E9C2E-48E2-4EEE-9E24-261A04541C47}" destId="{4D9372B2-2FD7-42F0-AC34-C9630983FCCF}" srcOrd="0" destOrd="0" presId="urn:microsoft.com/office/officeart/2018/2/layout/IconLabelList"/>
    <dgm:cxn modelId="{CF499BF4-F6B1-4D63-90F0-2927C1A843B3}" type="presParOf" srcId="{733E9C2E-48E2-4EEE-9E24-261A04541C47}" destId="{642BDA68-F684-4C0E-A4F8-A8104C1EF1F8}" srcOrd="1" destOrd="0" presId="urn:microsoft.com/office/officeart/2018/2/layout/IconLabelList"/>
    <dgm:cxn modelId="{1C3C7A3B-254A-40C4-8DB8-8CD8A750CAAF}" type="presParOf" srcId="{733E9C2E-48E2-4EEE-9E24-261A04541C47}" destId="{AB9F8A94-8637-40CF-B79F-6FED8014C957}" srcOrd="2" destOrd="0" presId="urn:microsoft.com/office/officeart/2018/2/layout/IconLabelList"/>
    <dgm:cxn modelId="{D1A28249-804B-4ABD-83DD-FBCE0E271F92}" type="presParOf" srcId="{BDEA2EEA-372A-4400-BC96-EA6BE10F838C}" destId="{F25B3833-660F-4D16-99C2-D63B2EC83973}" srcOrd="7" destOrd="0" presId="urn:microsoft.com/office/officeart/2018/2/layout/IconLabelList"/>
    <dgm:cxn modelId="{E32E6E6F-1ACE-4E2C-AE1E-63A22305F2F0}" type="presParOf" srcId="{BDEA2EEA-372A-4400-BC96-EA6BE10F838C}" destId="{7A04F3D2-6678-4087-9F54-72CF2C4D54F2}" srcOrd="8" destOrd="0" presId="urn:microsoft.com/office/officeart/2018/2/layout/IconLabelList"/>
    <dgm:cxn modelId="{95A17360-EA42-4187-975A-B62D541C3BB4}" type="presParOf" srcId="{7A04F3D2-6678-4087-9F54-72CF2C4D54F2}" destId="{93CDD20B-B67F-4FE2-9DF4-F867B45B33DB}" srcOrd="0" destOrd="0" presId="urn:microsoft.com/office/officeart/2018/2/layout/IconLabelList"/>
    <dgm:cxn modelId="{01E69414-1C06-4C90-B13B-FB98C3957351}" type="presParOf" srcId="{7A04F3D2-6678-4087-9F54-72CF2C4D54F2}" destId="{0CD341B9-18C4-4794-A194-494B4DCBD270}" srcOrd="1" destOrd="0" presId="urn:microsoft.com/office/officeart/2018/2/layout/IconLabelList"/>
    <dgm:cxn modelId="{96504E58-96BF-48BC-B6E4-AC03734DF196}" type="presParOf" srcId="{7A04F3D2-6678-4087-9F54-72CF2C4D54F2}" destId="{2B682993-C099-46F0-99C4-42B65CACB148}" srcOrd="2" destOrd="0" presId="urn:microsoft.com/office/officeart/2018/2/layout/IconLabelList"/>
    <dgm:cxn modelId="{DC217D21-C4BD-4016-9DFC-37C841D54652}" type="presParOf" srcId="{BDEA2EEA-372A-4400-BC96-EA6BE10F838C}" destId="{E9D64633-CA14-4805-85EB-7800EFB92F72}" srcOrd="9" destOrd="0" presId="urn:microsoft.com/office/officeart/2018/2/layout/IconLabelList"/>
    <dgm:cxn modelId="{74C76BAA-68B7-4510-9A2D-DD87212532BC}" type="presParOf" srcId="{BDEA2EEA-372A-4400-BC96-EA6BE10F838C}" destId="{DE541DF6-5EE7-47C3-A618-0C657F4C3F15}" srcOrd="10" destOrd="0" presId="urn:microsoft.com/office/officeart/2018/2/layout/IconLabelList"/>
    <dgm:cxn modelId="{CE99F565-A8C6-45D7-BB0F-9D6E7422FF07}" type="presParOf" srcId="{DE541DF6-5EE7-47C3-A618-0C657F4C3F15}" destId="{E1CEE238-F10C-4A59-A1CB-1E497320AF1B}" srcOrd="0" destOrd="0" presId="urn:microsoft.com/office/officeart/2018/2/layout/IconLabelList"/>
    <dgm:cxn modelId="{357E7846-A8A6-453B-A7DC-73D8F60F2803}" type="presParOf" srcId="{DE541DF6-5EE7-47C3-A618-0C657F4C3F15}" destId="{26D28C65-E688-4C34-871E-1ECAFCC0ADD4}" srcOrd="1" destOrd="0" presId="urn:microsoft.com/office/officeart/2018/2/layout/IconLabelList"/>
    <dgm:cxn modelId="{3C53CCFE-44C3-4039-AE24-E4884BA30B90}" type="presParOf" srcId="{DE541DF6-5EE7-47C3-A618-0C657F4C3F15}" destId="{E6F9ECF5-8D22-4387-AD5C-06C6AD85C0F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58B73D-957B-504A-BB3E-C213A7A167C5}">
      <dsp:nvSpPr>
        <dsp:cNvPr id="0" name=""/>
        <dsp:cNvSpPr/>
      </dsp:nvSpPr>
      <dsp:spPr>
        <a:xfrm>
          <a:off x="1157" y="190950"/>
          <a:ext cx="5079870" cy="972000"/>
        </a:xfrm>
        <a:prstGeom prst="chevron">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a:t>Summary of methodologies</a:t>
          </a:r>
        </a:p>
      </dsp:txBody>
      <dsp:txXfrm>
        <a:off x="487157" y="190950"/>
        <a:ext cx="4107870" cy="972000"/>
      </dsp:txXfrm>
    </dsp:sp>
    <dsp:sp modelId="{0E1221BE-A7C5-CA4E-8B7A-8E693DDAADF3}">
      <dsp:nvSpPr>
        <dsp:cNvPr id="0" name=""/>
        <dsp:cNvSpPr/>
      </dsp:nvSpPr>
      <dsp:spPr>
        <a:xfrm>
          <a:off x="1157" y="1284450"/>
          <a:ext cx="4063896" cy="210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Char char="•"/>
          </a:pPr>
          <a:r>
            <a:rPr lang="en-US" sz="1800" kern="1200"/>
            <a:t>Data Collection through API</a:t>
          </a:r>
        </a:p>
        <a:p>
          <a:pPr marL="171450" lvl="1" indent="-171450" algn="l" defTabSz="800100">
            <a:lnSpc>
              <a:spcPct val="90000"/>
            </a:lnSpc>
            <a:spcBef>
              <a:spcPct val="0"/>
            </a:spcBef>
            <a:spcAft>
              <a:spcPct val="15000"/>
            </a:spcAft>
            <a:buChar char="•"/>
          </a:pPr>
          <a:r>
            <a:rPr lang="en-US" sz="1800" kern="1200"/>
            <a:t>Data Collection with Web Scraping</a:t>
          </a:r>
        </a:p>
        <a:p>
          <a:pPr marL="171450" lvl="1" indent="-171450" algn="l" defTabSz="800100">
            <a:lnSpc>
              <a:spcPct val="90000"/>
            </a:lnSpc>
            <a:spcBef>
              <a:spcPct val="0"/>
            </a:spcBef>
            <a:spcAft>
              <a:spcPct val="15000"/>
            </a:spcAft>
            <a:buChar char="•"/>
          </a:pPr>
          <a:r>
            <a:rPr lang="en-US" sz="1800" kern="1200"/>
            <a:t>Data Wrangling</a:t>
          </a:r>
        </a:p>
        <a:p>
          <a:pPr marL="171450" lvl="1" indent="-171450" algn="l" defTabSz="800100">
            <a:lnSpc>
              <a:spcPct val="90000"/>
            </a:lnSpc>
            <a:spcBef>
              <a:spcPct val="0"/>
            </a:spcBef>
            <a:spcAft>
              <a:spcPct val="15000"/>
            </a:spcAft>
            <a:buChar char="•"/>
          </a:pPr>
          <a:r>
            <a:rPr lang="en-US" sz="1800" kern="1200"/>
            <a:t>Exploratory Data Analysis with SQL</a:t>
          </a:r>
        </a:p>
        <a:p>
          <a:pPr marL="171450" lvl="1" indent="-171450" algn="l" defTabSz="800100">
            <a:lnSpc>
              <a:spcPct val="90000"/>
            </a:lnSpc>
            <a:spcBef>
              <a:spcPct val="0"/>
            </a:spcBef>
            <a:spcAft>
              <a:spcPct val="15000"/>
            </a:spcAft>
            <a:buChar char="•"/>
          </a:pPr>
          <a:r>
            <a:rPr lang="en-US" sz="1800" kern="1200"/>
            <a:t>Exploratory Data Analysis with Data Visualization</a:t>
          </a:r>
        </a:p>
        <a:p>
          <a:pPr marL="171450" lvl="1" indent="-171450" algn="l" defTabSz="800100">
            <a:lnSpc>
              <a:spcPct val="90000"/>
            </a:lnSpc>
            <a:spcBef>
              <a:spcPct val="0"/>
            </a:spcBef>
            <a:spcAft>
              <a:spcPct val="15000"/>
            </a:spcAft>
            <a:buChar char="•"/>
          </a:pPr>
          <a:r>
            <a:rPr lang="en-US" sz="1800" kern="1200"/>
            <a:t>Interactive Visual Analytics with Folium</a:t>
          </a:r>
        </a:p>
        <a:p>
          <a:pPr marL="171450" lvl="1" indent="-171450" algn="l" defTabSz="800100">
            <a:lnSpc>
              <a:spcPct val="90000"/>
            </a:lnSpc>
            <a:spcBef>
              <a:spcPct val="0"/>
            </a:spcBef>
            <a:spcAft>
              <a:spcPct val="15000"/>
            </a:spcAft>
            <a:buChar char="•"/>
          </a:pPr>
          <a:r>
            <a:rPr lang="en-US" sz="1800" kern="1200"/>
            <a:t>Machine Learning Prediction</a:t>
          </a:r>
        </a:p>
      </dsp:txBody>
      <dsp:txXfrm>
        <a:off x="1157" y="1284450"/>
        <a:ext cx="4063896" cy="2106000"/>
      </dsp:txXfrm>
    </dsp:sp>
    <dsp:sp modelId="{5A6FEF89-A611-D749-92E9-825A8C832390}">
      <dsp:nvSpPr>
        <dsp:cNvPr id="0" name=""/>
        <dsp:cNvSpPr/>
      </dsp:nvSpPr>
      <dsp:spPr>
        <a:xfrm>
          <a:off x="4865028" y="190950"/>
          <a:ext cx="5079870" cy="972000"/>
        </a:xfrm>
        <a:prstGeom prst="chevron">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a:t>Summary of all results</a:t>
          </a:r>
        </a:p>
      </dsp:txBody>
      <dsp:txXfrm>
        <a:off x="5351028" y="190950"/>
        <a:ext cx="4107870" cy="972000"/>
      </dsp:txXfrm>
    </dsp:sp>
    <dsp:sp modelId="{89EE8A0B-66D7-4843-A7B4-8FEFC060FBAC}">
      <dsp:nvSpPr>
        <dsp:cNvPr id="0" name=""/>
        <dsp:cNvSpPr/>
      </dsp:nvSpPr>
      <dsp:spPr>
        <a:xfrm>
          <a:off x="4865028" y="1284450"/>
          <a:ext cx="4063896" cy="210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Char char="•"/>
          </a:pPr>
          <a:r>
            <a:rPr lang="en-US" sz="1800" kern="1200"/>
            <a:t>Exploratory Data Analysis result</a:t>
          </a:r>
        </a:p>
        <a:p>
          <a:pPr marL="171450" lvl="1" indent="-171450" algn="l" defTabSz="800100">
            <a:lnSpc>
              <a:spcPct val="90000"/>
            </a:lnSpc>
            <a:spcBef>
              <a:spcPct val="0"/>
            </a:spcBef>
            <a:spcAft>
              <a:spcPct val="15000"/>
            </a:spcAft>
            <a:buChar char="•"/>
          </a:pPr>
          <a:r>
            <a:rPr lang="en-US" sz="1800" kern="1200"/>
            <a:t>Interactive analytics in screenshots</a:t>
          </a:r>
        </a:p>
        <a:p>
          <a:pPr marL="171450" lvl="1" indent="-171450" algn="l" defTabSz="800100">
            <a:lnSpc>
              <a:spcPct val="90000"/>
            </a:lnSpc>
            <a:spcBef>
              <a:spcPct val="0"/>
            </a:spcBef>
            <a:spcAft>
              <a:spcPct val="15000"/>
            </a:spcAft>
            <a:buChar char="•"/>
          </a:pPr>
          <a:r>
            <a:rPr lang="en-US" sz="1800" kern="1200"/>
            <a:t>Predictive Analytics result</a:t>
          </a:r>
        </a:p>
      </dsp:txBody>
      <dsp:txXfrm>
        <a:off x="4865028" y="1284450"/>
        <a:ext cx="4063896" cy="2106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491A2D-D7D0-9144-84C0-FA892660B5D3}">
      <dsp:nvSpPr>
        <dsp:cNvPr id="0" name=""/>
        <dsp:cNvSpPr/>
      </dsp:nvSpPr>
      <dsp:spPr>
        <a:xfrm>
          <a:off x="0" y="440370"/>
          <a:ext cx="6506304" cy="2731049"/>
        </a:xfrm>
        <a:prstGeom prst="rect">
          <a:avLst/>
        </a:prstGeom>
        <a:solidFill>
          <a:schemeClr val="lt1">
            <a:alpha val="90000"/>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961" tIns="354076" rIns="504961"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dsp:txBody>
      <dsp:txXfrm>
        <a:off x="0" y="440370"/>
        <a:ext cx="6506304" cy="2731049"/>
      </dsp:txXfrm>
    </dsp:sp>
    <dsp:sp modelId="{1778615B-97D1-5B48-8E3D-ABEF8DB558A6}">
      <dsp:nvSpPr>
        <dsp:cNvPr id="0" name=""/>
        <dsp:cNvSpPr/>
      </dsp:nvSpPr>
      <dsp:spPr>
        <a:xfrm>
          <a:off x="325315" y="189450"/>
          <a:ext cx="4554412" cy="501840"/>
        </a:xfrm>
        <a:prstGeom prst="round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146" tIns="0" rIns="172146" bIns="0" numCol="1" spcCol="1270" anchor="ctr" anchorCtr="0">
          <a:noAutofit/>
        </a:bodyPr>
        <a:lstStyle/>
        <a:p>
          <a:pPr marL="0" lvl="0" indent="0" algn="l" defTabSz="755650">
            <a:lnSpc>
              <a:spcPct val="90000"/>
            </a:lnSpc>
            <a:spcBef>
              <a:spcPct val="0"/>
            </a:spcBef>
            <a:spcAft>
              <a:spcPct val="35000"/>
            </a:spcAft>
            <a:buNone/>
          </a:pPr>
          <a:r>
            <a:rPr lang="en-US" sz="1700" kern="1200"/>
            <a:t>Project background and context</a:t>
          </a:r>
        </a:p>
      </dsp:txBody>
      <dsp:txXfrm>
        <a:off x="349813" y="213948"/>
        <a:ext cx="4505416" cy="452844"/>
      </dsp:txXfrm>
    </dsp:sp>
    <dsp:sp modelId="{718EA1A3-C653-8F45-BC38-4E003F460203}">
      <dsp:nvSpPr>
        <dsp:cNvPr id="0" name=""/>
        <dsp:cNvSpPr/>
      </dsp:nvSpPr>
      <dsp:spPr>
        <a:xfrm>
          <a:off x="0" y="3514140"/>
          <a:ext cx="6506304" cy="1874249"/>
        </a:xfrm>
        <a:prstGeom prst="rect">
          <a:avLst/>
        </a:prstGeom>
        <a:solidFill>
          <a:schemeClr val="lt1">
            <a:alpha val="90000"/>
            <a:hueOff val="0"/>
            <a:satOff val="0"/>
            <a:lumOff val="0"/>
            <a:alphaOff val="0"/>
          </a:schemeClr>
        </a:solidFill>
        <a:ln w="34925" cap="flat" cmpd="sng" algn="in">
          <a:solidFill>
            <a:schemeClr val="accent2">
              <a:hueOff val="-165653"/>
              <a:satOff val="-54335"/>
              <a:lumOff val="-198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961" tIns="354076" rIns="504961"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What factors determine if the rocket will land successfully?</a:t>
          </a:r>
        </a:p>
        <a:p>
          <a:pPr marL="171450" lvl="1" indent="-171450" algn="l" defTabSz="755650">
            <a:lnSpc>
              <a:spcPct val="90000"/>
            </a:lnSpc>
            <a:spcBef>
              <a:spcPct val="0"/>
            </a:spcBef>
            <a:spcAft>
              <a:spcPct val="15000"/>
            </a:spcAft>
            <a:buChar char="•"/>
          </a:pPr>
          <a:r>
            <a:rPr lang="en-US" sz="1700" kern="1200"/>
            <a:t>The interaction amongst various features that determine the success rate of a successful landing.</a:t>
          </a:r>
        </a:p>
        <a:p>
          <a:pPr marL="171450" lvl="1" indent="-171450" algn="l" defTabSz="755650">
            <a:lnSpc>
              <a:spcPct val="90000"/>
            </a:lnSpc>
            <a:spcBef>
              <a:spcPct val="0"/>
            </a:spcBef>
            <a:spcAft>
              <a:spcPct val="15000"/>
            </a:spcAft>
            <a:buChar char="•"/>
          </a:pPr>
          <a:r>
            <a:rPr lang="en-US" sz="1700" kern="1200"/>
            <a:t>What operating conditions needs to be in place to ensure a successful landing program.</a:t>
          </a:r>
        </a:p>
      </dsp:txBody>
      <dsp:txXfrm>
        <a:off x="0" y="3514140"/>
        <a:ext cx="6506304" cy="1874249"/>
      </dsp:txXfrm>
    </dsp:sp>
    <dsp:sp modelId="{F6B05D99-EA27-0B40-9BC7-59EE3FB5C033}">
      <dsp:nvSpPr>
        <dsp:cNvPr id="0" name=""/>
        <dsp:cNvSpPr/>
      </dsp:nvSpPr>
      <dsp:spPr>
        <a:xfrm>
          <a:off x="325315" y="3263220"/>
          <a:ext cx="4554412" cy="501840"/>
        </a:xfrm>
        <a:prstGeom prst="roundRect">
          <a:avLst/>
        </a:prstGeom>
        <a:solidFill>
          <a:schemeClr val="accent2">
            <a:hueOff val="-165653"/>
            <a:satOff val="-54335"/>
            <a:lumOff val="-19803"/>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146" tIns="0" rIns="172146" bIns="0" numCol="1" spcCol="1270" anchor="ctr" anchorCtr="0">
          <a:noAutofit/>
        </a:bodyPr>
        <a:lstStyle/>
        <a:p>
          <a:pPr marL="0" lvl="0" indent="0" algn="l" defTabSz="755650">
            <a:lnSpc>
              <a:spcPct val="90000"/>
            </a:lnSpc>
            <a:spcBef>
              <a:spcPct val="0"/>
            </a:spcBef>
            <a:spcAft>
              <a:spcPct val="35000"/>
            </a:spcAft>
            <a:buNone/>
          </a:pPr>
          <a:r>
            <a:rPr lang="en-US" sz="1700" kern="1200"/>
            <a:t>Problems you want to find answers</a:t>
          </a:r>
        </a:p>
      </dsp:txBody>
      <dsp:txXfrm>
        <a:off x="349813" y="3287718"/>
        <a:ext cx="4505416" cy="452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B7D2EC-3E5C-1F40-B52F-03C90A315721}">
      <dsp:nvSpPr>
        <dsp:cNvPr id="0" name=""/>
        <dsp:cNvSpPr/>
      </dsp:nvSpPr>
      <dsp:spPr>
        <a:xfrm>
          <a:off x="0" y="4198690"/>
          <a:ext cx="5959475" cy="1378104"/>
        </a:xfrm>
        <a:prstGeom prst="rect">
          <a:avLst/>
        </a:prstGeom>
        <a:solidFill>
          <a:schemeClr val="accent5">
            <a:hueOff val="0"/>
            <a:satOff val="0"/>
            <a:lumOff val="0"/>
            <a:alphaOff val="0"/>
          </a:schemeClr>
        </a:solidFill>
        <a:ln w="1905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100000"/>
            </a:lnSpc>
            <a:spcBef>
              <a:spcPct val="0"/>
            </a:spcBef>
            <a:spcAft>
              <a:spcPct val="35000"/>
            </a:spcAft>
            <a:buNone/>
          </a:pPr>
          <a:r>
            <a:rPr lang="en-US" sz="1700" kern="1200"/>
            <a:t>The link to the notebook is https://github.com/chuksoo/IBM-Data-Science-Capstone-SpaceX/blob/main/EDA%20with%20SQL.ipynb</a:t>
          </a:r>
        </a:p>
      </dsp:txBody>
      <dsp:txXfrm>
        <a:off x="0" y="4198690"/>
        <a:ext cx="5959475" cy="1378104"/>
      </dsp:txXfrm>
    </dsp:sp>
    <dsp:sp modelId="{FFBED495-287A-8142-8884-B33303F6842F}">
      <dsp:nvSpPr>
        <dsp:cNvPr id="0" name=""/>
        <dsp:cNvSpPr/>
      </dsp:nvSpPr>
      <dsp:spPr>
        <a:xfrm rot="10800000">
          <a:off x="0" y="2099838"/>
          <a:ext cx="5959475" cy="2119524"/>
        </a:xfrm>
        <a:prstGeom prst="upArrowCallout">
          <a:avLst/>
        </a:prstGeom>
        <a:solidFill>
          <a:schemeClr val="accent5">
            <a:hueOff val="4416178"/>
            <a:satOff val="14379"/>
            <a:lumOff val="5000"/>
            <a:alphaOff val="0"/>
          </a:schemeClr>
        </a:solidFill>
        <a:ln w="1905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100000"/>
            </a:lnSpc>
            <a:spcBef>
              <a:spcPct val="0"/>
            </a:spcBef>
            <a:spcAft>
              <a:spcPct val="35000"/>
            </a:spcAft>
            <a:buNone/>
          </a:pPr>
          <a:r>
            <a:rPr lang="en-US" sz="1700" kern="1200"/>
            <a:t>We applied EDA with SQL to get insight from the data. We wrote queries to find out for instance:</a:t>
          </a:r>
        </a:p>
      </dsp:txBody>
      <dsp:txXfrm rot="-10800000">
        <a:off x="0" y="2099838"/>
        <a:ext cx="5959475" cy="743952"/>
      </dsp:txXfrm>
    </dsp:sp>
    <dsp:sp modelId="{61877350-5B1B-6848-B20E-B9FF229F9767}">
      <dsp:nvSpPr>
        <dsp:cNvPr id="0" name=""/>
        <dsp:cNvSpPr/>
      </dsp:nvSpPr>
      <dsp:spPr>
        <a:xfrm>
          <a:off x="727" y="2843791"/>
          <a:ext cx="1191604" cy="633737"/>
        </a:xfrm>
        <a:prstGeom prst="rect">
          <a:avLst/>
        </a:prstGeom>
        <a:solidFill>
          <a:schemeClr val="accent5">
            <a:tint val="40000"/>
            <a:alpha val="90000"/>
            <a:hueOff val="0"/>
            <a:satOff val="0"/>
            <a:lumOff val="0"/>
            <a:alphaOff val="0"/>
          </a:schemeClr>
        </a:solidFill>
        <a:ln w="34925" cap="flat" cmpd="sng" algn="in">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10160" rIns="56896" bIns="10160" numCol="1" spcCol="1270" anchor="ctr" anchorCtr="0">
          <a:noAutofit/>
        </a:bodyPr>
        <a:lstStyle/>
        <a:p>
          <a:pPr marL="0" lvl="0" indent="0" algn="ctr" defTabSz="355600">
            <a:lnSpc>
              <a:spcPct val="100000"/>
            </a:lnSpc>
            <a:spcBef>
              <a:spcPct val="0"/>
            </a:spcBef>
            <a:spcAft>
              <a:spcPct val="35000"/>
            </a:spcAft>
            <a:buNone/>
          </a:pPr>
          <a:r>
            <a:rPr lang="en-US" sz="800" kern="1200"/>
            <a:t>The names of unique launch sites in the space mission.</a:t>
          </a:r>
        </a:p>
      </dsp:txBody>
      <dsp:txXfrm>
        <a:off x="727" y="2843791"/>
        <a:ext cx="1191604" cy="633737"/>
      </dsp:txXfrm>
    </dsp:sp>
    <dsp:sp modelId="{A0152E04-791B-8941-98EB-D8BEFD03E21A}">
      <dsp:nvSpPr>
        <dsp:cNvPr id="0" name=""/>
        <dsp:cNvSpPr/>
      </dsp:nvSpPr>
      <dsp:spPr>
        <a:xfrm>
          <a:off x="1192331" y="2843791"/>
          <a:ext cx="1191604" cy="633737"/>
        </a:xfrm>
        <a:prstGeom prst="rect">
          <a:avLst/>
        </a:prstGeom>
        <a:solidFill>
          <a:schemeClr val="accent5">
            <a:tint val="40000"/>
            <a:alpha val="90000"/>
            <a:hueOff val="2195149"/>
            <a:satOff val="7367"/>
            <a:lumOff val="754"/>
            <a:alphaOff val="0"/>
          </a:schemeClr>
        </a:solidFill>
        <a:ln w="34925" cap="flat" cmpd="sng" algn="in">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10160" rIns="56896" bIns="10160" numCol="1" spcCol="1270" anchor="ctr" anchorCtr="0">
          <a:noAutofit/>
        </a:bodyPr>
        <a:lstStyle/>
        <a:p>
          <a:pPr marL="0" lvl="0" indent="0" algn="ctr" defTabSz="355600">
            <a:lnSpc>
              <a:spcPct val="100000"/>
            </a:lnSpc>
            <a:spcBef>
              <a:spcPct val="0"/>
            </a:spcBef>
            <a:spcAft>
              <a:spcPct val="35000"/>
            </a:spcAft>
            <a:buNone/>
          </a:pPr>
          <a:r>
            <a:rPr lang="en-US" sz="800" kern="1200" dirty="0"/>
            <a:t>The total payload mass carried by boosters launched by NASA (CRS)</a:t>
          </a:r>
        </a:p>
      </dsp:txBody>
      <dsp:txXfrm>
        <a:off x="1192331" y="2843791"/>
        <a:ext cx="1191604" cy="633737"/>
      </dsp:txXfrm>
    </dsp:sp>
    <dsp:sp modelId="{5899BE51-21FF-EF43-9C8B-0E2C40BAD954}">
      <dsp:nvSpPr>
        <dsp:cNvPr id="0" name=""/>
        <dsp:cNvSpPr/>
      </dsp:nvSpPr>
      <dsp:spPr>
        <a:xfrm>
          <a:off x="2383935" y="2843791"/>
          <a:ext cx="1191604" cy="633737"/>
        </a:xfrm>
        <a:prstGeom prst="rect">
          <a:avLst/>
        </a:prstGeom>
        <a:solidFill>
          <a:schemeClr val="accent5">
            <a:tint val="40000"/>
            <a:alpha val="90000"/>
            <a:hueOff val="4390298"/>
            <a:satOff val="14733"/>
            <a:lumOff val="1507"/>
            <a:alphaOff val="0"/>
          </a:schemeClr>
        </a:solidFill>
        <a:ln w="34925" cap="flat" cmpd="sng" algn="in">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10160" rIns="56896" bIns="10160" numCol="1" spcCol="1270" anchor="ctr" anchorCtr="0">
          <a:noAutofit/>
        </a:bodyPr>
        <a:lstStyle/>
        <a:p>
          <a:pPr marL="0" lvl="0" indent="0" algn="ctr" defTabSz="355600">
            <a:lnSpc>
              <a:spcPct val="100000"/>
            </a:lnSpc>
            <a:spcBef>
              <a:spcPct val="0"/>
            </a:spcBef>
            <a:spcAft>
              <a:spcPct val="35000"/>
            </a:spcAft>
            <a:buNone/>
          </a:pPr>
          <a:r>
            <a:rPr lang="en-US" sz="800" kern="1200" dirty="0"/>
            <a:t>The average payload mass carried by booster version F9 v1.1</a:t>
          </a:r>
        </a:p>
      </dsp:txBody>
      <dsp:txXfrm>
        <a:off x="2383935" y="2843791"/>
        <a:ext cx="1191604" cy="633737"/>
      </dsp:txXfrm>
    </dsp:sp>
    <dsp:sp modelId="{6C41DE8E-44E4-AE4F-AEBD-6426B2D8FF00}">
      <dsp:nvSpPr>
        <dsp:cNvPr id="0" name=""/>
        <dsp:cNvSpPr/>
      </dsp:nvSpPr>
      <dsp:spPr>
        <a:xfrm>
          <a:off x="3575539" y="2843791"/>
          <a:ext cx="1191604" cy="633737"/>
        </a:xfrm>
        <a:prstGeom prst="rect">
          <a:avLst/>
        </a:prstGeom>
        <a:solidFill>
          <a:schemeClr val="accent5">
            <a:tint val="40000"/>
            <a:alpha val="90000"/>
            <a:hueOff val="6585447"/>
            <a:satOff val="22100"/>
            <a:lumOff val="2261"/>
            <a:alphaOff val="0"/>
          </a:schemeClr>
        </a:solidFill>
        <a:ln w="34925" cap="flat" cmpd="sng" algn="in">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10160" rIns="56896" bIns="10160" numCol="1" spcCol="1270" anchor="ctr" anchorCtr="0">
          <a:noAutofit/>
        </a:bodyPr>
        <a:lstStyle/>
        <a:p>
          <a:pPr marL="0" lvl="0" indent="0" algn="ctr" defTabSz="355600">
            <a:lnSpc>
              <a:spcPct val="100000"/>
            </a:lnSpc>
            <a:spcBef>
              <a:spcPct val="0"/>
            </a:spcBef>
            <a:spcAft>
              <a:spcPct val="35000"/>
            </a:spcAft>
            <a:buNone/>
          </a:pPr>
          <a:r>
            <a:rPr lang="en-US" sz="800" kern="1200"/>
            <a:t>The total number of successful and failure mission outcomes</a:t>
          </a:r>
        </a:p>
      </dsp:txBody>
      <dsp:txXfrm>
        <a:off x="3575539" y="2843791"/>
        <a:ext cx="1191604" cy="633737"/>
      </dsp:txXfrm>
    </dsp:sp>
    <dsp:sp modelId="{38CFE7AB-8CD7-4844-836D-E19E4B6F245C}">
      <dsp:nvSpPr>
        <dsp:cNvPr id="0" name=""/>
        <dsp:cNvSpPr/>
      </dsp:nvSpPr>
      <dsp:spPr>
        <a:xfrm>
          <a:off x="4767143" y="2843791"/>
          <a:ext cx="1191604" cy="633737"/>
        </a:xfrm>
        <a:prstGeom prst="rect">
          <a:avLst/>
        </a:prstGeom>
        <a:solidFill>
          <a:schemeClr val="accent5">
            <a:tint val="40000"/>
            <a:alpha val="90000"/>
            <a:hueOff val="8780596"/>
            <a:satOff val="29467"/>
            <a:lumOff val="3014"/>
            <a:alphaOff val="0"/>
          </a:schemeClr>
        </a:solidFill>
        <a:ln w="34925" cap="flat" cmpd="sng" algn="in">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10160" rIns="56896" bIns="10160" numCol="1" spcCol="1270" anchor="ctr" anchorCtr="0">
          <a:noAutofit/>
        </a:bodyPr>
        <a:lstStyle/>
        <a:p>
          <a:pPr marL="0" lvl="0" indent="0" algn="ctr" defTabSz="355600">
            <a:lnSpc>
              <a:spcPct val="100000"/>
            </a:lnSpc>
            <a:spcBef>
              <a:spcPct val="0"/>
            </a:spcBef>
            <a:spcAft>
              <a:spcPct val="35000"/>
            </a:spcAft>
            <a:buNone/>
          </a:pPr>
          <a:r>
            <a:rPr lang="en-US" sz="800" kern="1200"/>
            <a:t>The failed landing outcomes in drone ship, their booster version and launch site names.</a:t>
          </a:r>
        </a:p>
      </dsp:txBody>
      <dsp:txXfrm>
        <a:off x="4767143" y="2843791"/>
        <a:ext cx="1191604" cy="633737"/>
      </dsp:txXfrm>
    </dsp:sp>
    <dsp:sp modelId="{19103242-D0CD-9844-89D8-5AB8E918006F}">
      <dsp:nvSpPr>
        <dsp:cNvPr id="0" name=""/>
        <dsp:cNvSpPr/>
      </dsp:nvSpPr>
      <dsp:spPr>
        <a:xfrm rot="10800000">
          <a:off x="0" y="985"/>
          <a:ext cx="5959475" cy="2119524"/>
        </a:xfrm>
        <a:prstGeom prst="upArrowCallout">
          <a:avLst/>
        </a:prstGeom>
        <a:solidFill>
          <a:schemeClr val="accent5">
            <a:hueOff val="8832355"/>
            <a:satOff val="28758"/>
            <a:lumOff val="10000"/>
            <a:alphaOff val="0"/>
          </a:schemeClr>
        </a:solidFill>
        <a:ln w="1905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100000"/>
            </a:lnSpc>
            <a:spcBef>
              <a:spcPct val="0"/>
            </a:spcBef>
            <a:spcAft>
              <a:spcPct val="35000"/>
            </a:spcAft>
            <a:buNone/>
          </a:pPr>
          <a:r>
            <a:rPr lang="en-US" sz="1700" kern="1200"/>
            <a:t>We loaded the SpaceX dataset into a PostgreSQL database without leaving the jupyter notebook.</a:t>
          </a:r>
        </a:p>
      </dsp:txBody>
      <dsp:txXfrm rot="10800000">
        <a:off x="0" y="985"/>
        <a:ext cx="5959475" cy="13772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462B6D-18BB-624D-9BE6-91576EACFD86}">
      <dsp:nvSpPr>
        <dsp:cNvPr id="0" name=""/>
        <dsp:cNvSpPr/>
      </dsp:nvSpPr>
      <dsp:spPr>
        <a:xfrm>
          <a:off x="0" y="1792"/>
          <a:ext cx="3456431" cy="862124"/>
        </a:xfrm>
        <a:prstGeom prst="round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t>We marked all launch sites, and added map objects such as markers, circles, lines to mark the success or failure of launches for each site on the folium map.</a:t>
          </a:r>
        </a:p>
      </dsp:txBody>
      <dsp:txXfrm>
        <a:off x="42085" y="43877"/>
        <a:ext cx="3372261" cy="777954"/>
      </dsp:txXfrm>
    </dsp:sp>
    <dsp:sp modelId="{E6624A1B-859B-114C-B7A3-5A31AB2879F7}">
      <dsp:nvSpPr>
        <dsp:cNvPr id="0" name=""/>
        <dsp:cNvSpPr/>
      </dsp:nvSpPr>
      <dsp:spPr>
        <a:xfrm>
          <a:off x="0" y="907022"/>
          <a:ext cx="3456431" cy="862124"/>
        </a:xfrm>
        <a:prstGeom prst="roundRect">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t>We assigned the feature launch outcomes (failure or success) to class 0 and 1.i.e., 0 for failure, and 1 for success.</a:t>
          </a:r>
        </a:p>
      </dsp:txBody>
      <dsp:txXfrm>
        <a:off x="42085" y="949107"/>
        <a:ext cx="3372261" cy="777954"/>
      </dsp:txXfrm>
    </dsp:sp>
    <dsp:sp modelId="{0F80ED13-6B18-8947-B641-91A4DC63DC8A}">
      <dsp:nvSpPr>
        <dsp:cNvPr id="0" name=""/>
        <dsp:cNvSpPr/>
      </dsp:nvSpPr>
      <dsp:spPr>
        <a:xfrm>
          <a:off x="0" y="1812253"/>
          <a:ext cx="3456431" cy="862124"/>
        </a:xfrm>
        <a:prstGeom prst="roundRect">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t>Using the color-labeled marker clusters, we identified which launch sites have relatively high success rate. </a:t>
          </a:r>
        </a:p>
      </dsp:txBody>
      <dsp:txXfrm>
        <a:off x="42085" y="1854338"/>
        <a:ext cx="3372261" cy="777954"/>
      </dsp:txXfrm>
    </dsp:sp>
    <dsp:sp modelId="{CACB5089-30C6-0445-9449-46BD082A36A5}">
      <dsp:nvSpPr>
        <dsp:cNvPr id="0" name=""/>
        <dsp:cNvSpPr/>
      </dsp:nvSpPr>
      <dsp:spPr>
        <a:xfrm rot="5400000">
          <a:off x="6183966" y="76161"/>
          <a:ext cx="689699" cy="6144767"/>
        </a:xfrm>
        <a:prstGeom prst="round2SameRect">
          <a:avLst/>
        </a:prstGeom>
        <a:solidFill>
          <a:schemeClr val="accent2">
            <a:tint val="40000"/>
            <a:alpha val="90000"/>
            <a:hueOff val="0"/>
            <a:satOff val="0"/>
            <a:lumOff val="0"/>
            <a:alphaOff val="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Are launch sites near railways, highways and coastlines.</a:t>
          </a:r>
        </a:p>
        <a:p>
          <a:pPr marL="171450" lvl="1" indent="-171450" algn="l" defTabSz="844550">
            <a:lnSpc>
              <a:spcPct val="90000"/>
            </a:lnSpc>
            <a:spcBef>
              <a:spcPct val="0"/>
            </a:spcBef>
            <a:spcAft>
              <a:spcPct val="15000"/>
            </a:spcAft>
            <a:buChar char="•"/>
          </a:pPr>
          <a:r>
            <a:rPr lang="en-US" sz="1900" kern="1200"/>
            <a:t>Do launch sites keep certain distance away from cities.</a:t>
          </a:r>
        </a:p>
      </dsp:txBody>
      <dsp:txXfrm rot="-5400000">
        <a:off x="3456432" y="2837363"/>
        <a:ext cx="6111099" cy="622363"/>
      </dsp:txXfrm>
    </dsp:sp>
    <dsp:sp modelId="{01B8F2CD-C5BD-1F47-9B2C-663CA7E8AD90}">
      <dsp:nvSpPr>
        <dsp:cNvPr id="0" name=""/>
        <dsp:cNvSpPr/>
      </dsp:nvSpPr>
      <dsp:spPr>
        <a:xfrm>
          <a:off x="0" y="2717483"/>
          <a:ext cx="3456431" cy="862124"/>
        </a:xfrm>
        <a:prstGeom prst="roundRect">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US" sz="1300" kern="1200"/>
            <a:t>We calculated the distances between a launch site to its proximities. We answered some question for instance:</a:t>
          </a:r>
        </a:p>
      </dsp:txBody>
      <dsp:txXfrm>
        <a:off x="42085" y="2759568"/>
        <a:ext cx="3372261" cy="7779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7A79E0-9596-4EDE-95DC-65821A8719C2}">
      <dsp:nvSpPr>
        <dsp:cNvPr id="0" name=""/>
        <dsp:cNvSpPr/>
      </dsp:nvSpPr>
      <dsp:spPr>
        <a:xfrm>
          <a:off x="915389" y="632537"/>
          <a:ext cx="1248817" cy="12488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F393246-229E-47E8-9787-46B9584903DD}">
      <dsp:nvSpPr>
        <dsp:cNvPr id="0" name=""/>
        <dsp:cNvSpPr/>
      </dsp:nvSpPr>
      <dsp:spPr>
        <a:xfrm>
          <a:off x="152223" y="222886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baseline="0"/>
            <a:t>We built an interactive dashboard with Plotly dash</a:t>
          </a:r>
          <a:endParaRPr lang="en-US" sz="1300" kern="1200"/>
        </a:p>
      </dsp:txBody>
      <dsp:txXfrm>
        <a:off x="152223" y="2228862"/>
        <a:ext cx="2775150" cy="720000"/>
      </dsp:txXfrm>
    </dsp:sp>
    <dsp:sp modelId="{A8310EDE-CCD0-4361-8E05-1A7AAB5CB3F8}">
      <dsp:nvSpPr>
        <dsp:cNvPr id="0" name=""/>
        <dsp:cNvSpPr/>
      </dsp:nvSpPr>
      <dsp:spPr>
        <a:xfrm>
          <a:off x="4176191" y="632537"/>
          <a:ext cx="1248817" cy="12488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C02859D-9DBD-4BD0-A37A-AE86E63759DC}">
      <dsp:nvSpPr>
        <dsp:cNvPr id="0" name=""/>
        <dsp:cNvSpPr/>
      </dsp:nvSpPr>
      <dsp:spPr>
        <a:xfrm>
          <a:off x="3413025" y="222886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baseline="0"/>
            <a:t>We plotted pie charts showing the total launches by a certain sites</a:t>
          </a:r>
          <a:endParaRPr lang="en-US" sz="1300" kern="1200"/>
        </a:p>
      </dsp:txBody>
      <dsp:txXfrm>
        <a:off x="3413025" y="2228862"/>
        <a:ext cx="2775150" cy="720000"/>
      </dsp:txXfrm>
    </dsp:sp>
    <dsp:sp modelId="{E1E13C54-55C3-49E3-8ACE-C2DA28841B2E}">
      <dsp:nvSpPr>
        <dsp:cNvPr id="0" name=""/>
        <dsp:cNvSpPr/>
      </dsp:nvSpPr>
      <dsp:spPr>
        <a:xfrm>
          <a:off x="7436992" y="632537"/>
          <a:ext cx="1248817" cy="12488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F97E98E-86BC-419B-B02E-BC362B30E0F6}">
      <dsp:nvSpPr>
        <dsp:cNvPr id="0" name=""/>
        <dsp:cNvSpPr/>
      </dsp:nvSpPr>
      <dsp:spPr>
        <a:xfrm>
          <a:off x="6673826" y="222886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baseline="0"/>
            <a:t>We plotted scatter graph showing the relationship with Outcome and Payload Mass (Kg) for the different booster version.</a:t>
          </a:r>
          <a:endParaRPr lang="en-US" sz="1300" kern="1200"/>
        </a:p>
      </dsp:txBody>
      <dsp:txXfrm>
        <a:off x="6673826" y="2228862"/>
        <a:ext cx="27751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E546B-3CDD-459E-9BEC-13859C579AEA}">
      <dsp:nvSpPr>
        <dsp:cNvPr id="0" name=""/>
        <dsp:cNvSpPr/>
      </dsp:nvSpPr>
      <dsp:spPr>
        <a:xfrm>
          <a:off x="386688" y="1090084"/>
          <a:ext cx="628066" cy="6280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B6847F1-9558-4718-8E08-21D2C51BF9CB}">
      <dsp:nvSpPr>
        <dsp:cNvPr id="0" name=""/>
        <dsp:cNvSpPr/>
      </dsp:nvSpPr>
      <dsp:spPr>
        <a:xfrm>
          <a:off x="2870" y="1933034"/>
          <a:ext cx="1395703" cy="558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We can conclude that:</a:t>
          </a:r>
        </a:p>
      </dsp:txBody>
      <dsp:txXfrm>
        <a:off x="2870" y="1933034"/>
        <a:ext cx="1395703" cy="558281"/>
      </dsp:txXfrm>
    </dsp:sp>
    <dsp:sp modelId="{4756B886-DE6C-4A3F-8E00-4F4FC8C9F7E4}">
      <dsp:nvSpPr>
        <dsp:cNvPr id="0" name=""/>
        <dsp:cNvSpPr/>
      </dsp:nvSpPr>
      <dsp:spPr>
        <a:xfrm>
          <a:off x="2026640" y="1090084"/>
          <a:ext cx="628066" cy="6280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320A387-BA92-4E47-8035-AE97697D3B2D}">
      <dsp:nvSpPr>
        <dsp:cNvPr id="0" name=""/>
        <dsp:cNvSpPr/>
      </dsp:nvSpPr>
      <dsp:spPr>
        <a:xfrm>
          <a:off x="1642821" y="1933034"/>
          <a:ext cx="1395703" cy="558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The larger the flight amount at a launch site, the greater the success rate at a launch site.</a:t>
          </a:r>
        </a:p>
      </dsp:txBody>
      <dsp:txXfrm>
        <a:off x="1642821" y="1933034"/>
        <a:ext cx="1395703" cy="558281"/>
      </dsp:txXfrm>
    </dsp:sp>
    <dsp:sp modelId="{16407181-749B-4BFA-9EAE-B5B8A4373500}">
      <dsp:nvSpPr>
        <dsp:cNvPr id="0" name=""/>
        <dsp:cNvSpPr/>
      </dsp:nvSpPr>
      <dsp:spPr>
        <a:xfrm>
          <a:off x="3666591" y="1090084"/>
          <a:ext cx="628066" cy="6280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8DB64AE-684C-4FCD-BC91-A9B3B5B391D4}">
      <dsp:nvSpPr>
        <dsp:cNvPr id="0" name=""/>
        <dsp:cNvSpPr/>
      </dsp:nvSpPr>
      <dsp:spPr>
        <a:xfrm>
          <a:off x="3282772" y="1933034"/>
          <a:ext cx="1395703" cy="558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Launch success rate started to increase in 2013 till 2020.</a:t>
          </a:r>
        </a:p>
      </dsp:txBody>
      <dsp:txXfrm>
        <a:off x="3282772" y="1933034"/>
        <a:ext cx="1395703" cy="558281"/>
      </dsp:txXfrm>
    </dsp:sp>
    <dsp:sp modelId="{4D9372B2-2FD7-42F0-AC34-C9630983FCCF}">
      <dsp:nvSpPr>
        <dsp:cNvPr id="0" name=""/>
        <dsp:cNvSpPr/>
      </dsp:nvSpPr>
      <dsp:spPr>
        <a:xfrm>
          <a:off x="5306542" y="1090084"/>
          <a:ext cx="628066" cy="6280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B9F8A94-8637-40CF-B79F-6FED8014C957}">
      <dsp:nvSpPr>
        <dsp:cNvPr id="0" name=""/>
        <dsp:cNvSpPr/>
      </dsp:nvSpPr>
      <dsp:spPr>
        <a:xfrm>
          <a:off x="4922724" y="1933034"/>
          <a:ext cx="1395703" cy="558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Orbits ES-L1, GEO, HEO, SSO, VLEO had the most success rate.</a:t>
          </a:r>
        </a:p>
      </dsp:txBody>
      <dsp:txXfrm>
        <a:off x="4922724" y="1933034"/>
        <a:ext cx="1395703" cy="558281"/>
      </dsp:txXfrm>
    </dsp:sp>
    <dsp:sp modelId="{93CDD20B-B67F-4FE2-9DF4-F867B45B33DB}">
      <dsp:nvSpPr>
        <dsp:cNvPr id="0" name=""/>
        <dsp:cNvSpPr/>
      </dsp:nvSpPr>
      <dsp:spPr>
        <a:xfrm>
          <a:off x="6946493" y="1090084"/>
          <a:ext cx="628066" cy="62806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B682993-C099-46F0-99C4-42B65CACB148}">
      <dsp:nvSpPr>
        <dsp:cNvPr id="0" name=""/>
        <dsp:cNvSpPr/>
      </dsp:nvSpPr>
      <dsp:spPr>
        <a:xfrm>
          <a:off x="6562675" y="1933034"/>
          <a:ext cx="1395703" cy="558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KSC LC-39A had the most successful launches of any sites.</a:t>
          </a:r>
        </a:p>
      </dsp:txBody>
      <dsp:txXfrm>
        <a:off x="6562675" y="1933034"/>
        <a:ext cx="1395703" cy="558281"/>
      </dsp:txXfrm>
    </dsp:sp>
    <dsp:sp modelId="{E1CEE238-F10C-4A59-A1CB-1E497320AF1B}">
      <dsp:nvSpPr>
        <dsp:cNvPr id="0" name=""/>
        <dsp:cNvSpPr/>
      </dsp:nvSpPr>
      <dsp:spPr>
        <a:xfrm>
          <a:off x="8586444" y="1090084"/>
          <a:ext cx="628066" cy="62806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6F9ECF5-8D22-4387-AD5C-06C6AD85C0F3}">
      <dsp:nvSpPr>
        <dsp:cNvPr id="0" name=""/>
        <dsp:cNvSpPr/>
      </dsp:nvSpPr>
      <dsp:spPr>
        <a:xfrm>
          <a:off x="8202626" y="1933034"/>
          <a:ext cx="1395703" cy="558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The Decision tree classifier is the best machine learning algorithm for this task.</a:t>
          </a:r>
        </a:p>
      </dsp:txBody>
      <dsp:txXfrm>
        <a:off x="8202626" y="1933034"/>
        <a:ext cx="1395703" cy="55828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7/6/23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3908089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9AB3A824-1A51-4B26-AD58-A6D8E14F6C04}" type="datetimeFigureOut">
              <a:rPr lang="en-US" smtClean="0"/>
              <a:t>7/6/23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a:t>
              </a:t>
            </a:r>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A190C97C-0095-2443-AC12-FA4CBA4ACD4D}" type="slidenum">
              <a:rPr lang="en-US" smtClean="0"/>
              <a:pPr/>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07025623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72109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5E4E5C39-FE1E-4048-9E78-68F07A4195FB}" type="datetimeFigureOut">
              <a:rPr lang="en-US" smtClean="0"/>
              <a:t>7/6/23</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A190C97C-0095-2443-AC12-FA4CBA4ACD4D}"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09317162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7/6/23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6595544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7/6/23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773903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7/6/23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22690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7/6/23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227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7/6/23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190C97C-0095-2443-AC12-FA4CBA4ACD4D}" type="slidenum">
              <a:rPr lang="en-US" smtClean="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061206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E4E5C39-FE1E-4048-9E78-68F07A4195FB}" type="datetimeFigureOut">
              <a:rPr lang="en-US" smtClean="0"/>
              <a:t>7/6/23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190C97C-0095-2443-AC12-FA4CBA4ACD4D}"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089810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802521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9937102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880941498"/>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45844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51767886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7/6/23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7/6/23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A190C97C-0095-2443-AC12-FA4CBA4ACD4D}" type="slidenum">
              <a:rPr lang="en-US" smtClean="0"/>
              <a:pPr/>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1789932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4112837" y="5413674"/>
            <a:ext cx="3966326" cy="800860"/>
          </a:xfrm>
          <a:prstGeom prst="rect">
            <a:avLst/>
          </a:prstGeom>
          <a:noFill/>
        </p:spPr>
        <p:txBody>
          <a:bodyPr wrap="square" lIns="91440" tIns="45720" rIns="91440" bIns="45720" rtlCol="0" anchor="t">
            <a:spAutoFit/>
          </a:bodyPr>
          <a:lstStyle/>
          <a:p>
            <a:pPr defTabSz="1042416">
              <a:spcAft>
                <a:spcPts val="600"/>
              </a:spcAft>
            </a:pPr>
            <a:r>
              <a:rPr lang="en-US" sz="2052" kern="1200" dirty="0">
                <a:solidFill>
                  <a:schemeClr val="bg2"/>
                </a:solidFill>
                <a:latin typeface="Abadi"/>
                <a:ea typeface="+mn-ea"/>
                <a:cs typeface="+mn-cs"/>
              </a:rPr>
              <a:t>Muhammad Arya </a:t>
            </a:r>
            <a:r>
              <a:rPr lang="en-US" sz="2052" kern="1200" dirty="0" err="1">
                <a:solidFill>
                  <a:schemeClr val="bg2"/>
                </a:solidFill>
                <a:latin typeface="Abadi"/>
                <a:ea typeface="+mn-ea"/>
                <a:cs typeface="+mn-cs"/>
              </a:rPr>
              <a:t>Fikriansyah</a:t>
            </a:r>
            <a:endParaRPr lang="en-US" sz="2052" kern="1200" dirty="0">
              <a:solidFill>
                <a:schemeClr val="bg2"/>
              </a:solidFill>
              <a:latin typeface="Abadi"/>
              <a:ea typeface="+mn-ea"/>
              <a:cs typeface="+mn-cs"/>
            </a:endParaRPr>
          </a:p>
          <a:p>
            <a:pPr defTabSz="1042416">
              <a:spcAft>
                <a:spcPts val="600"/>
              </a:spcAft>
            </a:pPr>
            <a:r>
              <a:rPr lang="en-US" sz="2052" kern="1200" dirty="0">
                <a:solidFill>
                  <a:schemeClr val="bg2"/>
                </a:solidFill>
                <a:latin typeface="Abadi" panose="020B0604020104020204" pitchFamily="34" charset="0"/>
                <a:ea typeface="+mn-ea"/>
                <a:cs typeface="+mn-cs"/>
              </a:rPr>
              <a:t>July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2"/>
          <a:stretch>
            <a:fillRect/>
          </a:stretch>
        </p:blipFill>
        <p:spPr>
          <a:xfrm>
            <a:off x="4655160" y="643466"/>
            <a:ext cx="2411259" cy="721031"/>
          </a:xfrm>
          <a:prstGeom prst="rect">
            <a:avLst/>
          </a:prstGeom>
        </p:spPr>
      </p:pic>
    </p:spTree>
    <p:extLst>
      <p:ext uri="{BB962C8B-B14F-4D97-AF65-F5344CB8AC3E}">
        <p14:creationId xmlns:p14="http://schemas.microsoft.com/office/powerpoint/2010/main" val="1277611629"/>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rotWithShape="1">
          <a:blip r:embed="rId2"/>
          <a:srcRect b="24242"/>
          <a:stretch/>
        </p:blipFill>
        <p:spPr>
          <a:xfrm>
            <a:off x="20" y="-1"/>
            <a:ext cx="12191980" cy="6858000"/>
          </a:xfrm>
          <a:prstGeom prst="rect">
            <a:avLst/>
          </a:prstGeom>
        </p:spPr>
      </p:pic>
      <p:sp>
        <p:nvSpPr>
          <p:cNvPr id="15" name="Rectangle 14">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8" name="Title 1">
            <a:extLst>
              <a:ext uri="{FF2B5EF4-FFF2-40B4-BE49-F238E27FC236}">
                <a16:creationId xmlns:a16="http://schemas.microsoft.com/office/drawing/2014/main" id="{2A665A13-3129-46DF-B847-F273F3E96BE6}"/>
              </a:ext>
            </a:extLst>
          </p:cNvPr>
          <p:cNvSpPr txBox="1">
            <a:spLocks/>
          </p:cNvSpPr>
          <p:nvPr/>
        </p:nvSpPr>
        <p:spPr>
          <a:xfrm>
            <a:off x="1885959" y="2185352"/>
            <a:ext cx="4891887" cy="1025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3600">
                <a:solidFill>
                  <a:schemeClr val="tx2"/>
                </a:solidFill>
                <a:latin typeface="+mj-lt"/>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85959" y="3211287"/>
            <a:ext cx="4891887" cy="2068284"/>
          </a:xfrm>
          <a:prstGeom prst="rect">
            <a:avLst/>
          </a:prstGeom>
        </p:spPr>
        <p:txBody>
          <a:bodyPr vert="horz" lIns="91440" tIns="45720" rIns="91440" bIns="45720" rtlCol="0">
            <a:normAutofit/>
          </a:bodyPr>
          <a:lstStyle/>
          <a:p>
            <a:r>
              <a:rPr lang="en-US" sz="1600"/>
              <a:t>We performed exploratory data analysis and determined the training labels.</a:t>
            </a:r>
          </a:p>
          <a:p>
            <a:r>
              <a:rPr lang="en-US" sz="1600"/>
              <a:t>We calculated the number of launches at each site, and the number and occurrence of each orbits</a:t>
            </a:r>
          </a:p>
          <a:p>
            <a:r>
              <a:rPr lang="en-US" sz="1600"/>
              <a:t>We created landing outcome label from outcome column and exported the results to csv.</a:t>
            </a:r>
          </a:p>
          <a:p>
            <a:endParaRPr lang="en-US" sz="160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9731828" y="6453386"/>
            <a:ext cx="1337199" cy="404614"/>
          </a:xfrm>
        </p:spPr>
        <p:txBody>
          <a:bodyPr vert="horz" lIns="91440" tIns="45720" rIns="91440" bIns="45720" rtlCol="0" anchor="ctr">
            <a:normAutofit/>
          </a:bodyPr>
          <a:lstStyle/>
          <a:p>
            <a:pPr defTabSz="457200">
              <a:spcAft>
                <a:spcPts val="600"/>
              </a:spcAft>
            </a:pPr>
            <a:fld id="{5075537C-CA84-1446-933C-8E9D027F9201}" type="slidenum">
              <a:rPr lang="en-US">
                <a:solidFill>
                  <a:srgbClr val="FFFFFF"/>
                </a:solidFill>
              </a:rPr>
              <a:pPr defTabSz="457200">
                <a:spcAft>
                  <a:spcPts val="600"/>
                </a:spcAft>
              </a:pPr>
              <a:t>10</a:t>
            </a:fld>
            <a:endParaRPr lang="en-US">
              <a:solidFill>
                <a:srgbClr val="FFFFFF"/>
              </a:solidFill>
            </a:endParaRP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spTree>
    <p:extLst>
      <p:ext uri="{BB962C8B-B14F-4D97-AF65-F5344CB8AC3E}">
        <p14:creationId xmlns:p14="http://schemas.microsoft.com/office/powerpoint/2010/main" val="298755290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F90CED2-72DA-49F5-8068-294F7EEF1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62DAC179-C790-4427-B1A0-AF7E55B8E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252340" y="639704"/>
            <a:ext cx="3299579" cy="5577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4400">
                <a:solidFill>
                  <a:schemeClr val="tx2"/>
                </a:solidFill>
                <a:latin typeface="+mj-lt"/>
                <a:ea typeface="+mj-ea"/>
                <a:cs typeface="+mj-cs"/>
              </a:rPr>
              <a:t>EDA with Data Visualization</a:t>
            </a:r>
          </a:p>
        </p:txBody>
      </p:sp>
      <p:sp useBgFill="1">
        <p:nvSpPr>
          <p:cNvPr id="18" name="Rectangle 17">
            <a:extLst>
              <a:ext uri="{FF2B5EF4-FFF2-40B4-BE49-F238E27FC236}">
                <a16:creationId xmlns:a16="http://schemas.microsoft.com/office/drawing/2014/main" id="{EA392D87-3787-45D6-976E-B85674C09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8366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EFE8E04-DEE3-49FD-89A2-285FAD1C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lumOff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5316918" y="4608410"/>
            <a:ext cx="1426782" cy="208898"/>
          </a:xfrm>
        </p:spPr>
        <p:txBody>
          <a:bodyPr/>
          <a:lstStyle/>
          <a:p>
            <a:pPr defTabSz="475488">
              <a:spcAft>
                <a:spcPts val="600"/>
              </a:spcAft>
            </a:pPr>
            <a:fld id="{5075537C-CA84-1446-933C-8E9D027F9201}" type="slidenum">
              <a:rPr lang="en-US" sz="624" kern="1200" baseline="0">
                <a:solidFill>
                  <a:schemeClr val="tx2"/>
                </a:solidFill>
                <a:latin typeface="+mn-lt"/>
                <a:ea typeface="+mn-ea"/>
                <a:cs typeface="+mn-cs"/>
              </a:rPr>
              <a:pPr defTabSz="475488">
                <a:spcAft>
                  <a:spcPts val="600"/>
                </a:spcAft>
              </a:pPr>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4225" y="2039998"/>
            <a:ext cx="2594300" cy="2565401"/>
          </a:xfrm>
          <a:prstGeom prst="rect">
            <a:avLst/>
          </a:prstGeom>
        </p:spPr>
        <p:txBody>
          <a:bodyPr lIns="91440" tIns="45720" rIns="91440" bIns="45720" anchor="t"/>
          <a:lstStyle/>
          <a:p>
            <a:pPr marL="199705" indent="-199705" defTabSz="475488">
              <a:lnSpc>
                <a:spcPct val="100000"/>
              </a:lnSpc>
              <a:spcBef>
                <a:spcPts val="728"/>
              </a:spcBef>
              <a:spcAft>
                <a:spcPts val="104"/>
              </a:spcAft>
            </a:pPr>
            <a:r>
              <a:rPr lang="en-US" sz="1144" kern="1200" baseline="0">
                <a:solidFill>
                  <a:schemeClr val="accent3">
                    <a:lumMod val="25000"/>
                  </a:schemeClr>
                </a:solidFill>
                <a:latin typeface="Abadi"/>
                <a:ea typeface="+mn-ea"/>
                <a:cs typeface="+mn-cs"/>
              </a:rPr>
              <a:t>We explored the data by visualizing the relationship between flight number and launch Site, payload and launch site, success rate of each orbit type, flight number and orbit type, the launch success yearly trend. </a:t>
            </a:r>
            <a:endParaRPr lang="en-US" sz="1144" kern="1200" baseline="0">
              <a:solidFill>
                <a:schemeClr val="accent3">
                  <a:lumMod val="25000"/>
                </a:schemeClr>
              </a:solidFill>
              <a:latin typeface="Abadi" panose="020B0604020104020204" pitchFamily="34" charset="0"/>
              <a:ea typeface="+mn-ea"/>
              <a:cs typeface="+mn-cs"/>
            </a:endParaRPr>
          </a:p>
          <a:p>
            <a:endParaRPr lang="en-US" dirty="0"/>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3954852" y="2040143"/>
            <a:ext cx="2699200" cy="256495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8872" indent="-118872" defTabSz="475488">
              <a:lnSpc>
                <a:spcPct val="100000"/>
              </a:lnSpc>
              <a:spcBef>
                <a:spcPts val="728"/>
              </a:spcBef>
            </a:pPr>
            <a:endParaRPr lang="en-US" sz="1144" kern="1200" dirty="0">
              <a:solidFill>
                <a:schemeClr val="accent3">
                  <a:lumMod val="25000"/>
                </a:schemeClr>
              </a:solidFill>
              <a:latin typeface="Abadi" panose="020B0604020104020204" pitchFamily="34" charset="0"/>
              <a:ea typeface="+mn-ea"/>
              <a:cs typeface="+mn-cs"/>
            </a:endParaRPr>
          </a:p>
          <a:p>
            <a:pPr marL="118872" indent="-118872" defTabSz="475488">
              <a:lnSpc>
                <a:spcPct val="100000"/>
              </a:lnSpc>
              <a:spcBef>
                <a:spcPts val="728"/>
              </a:spcBef>
            </a:pPr>
            <a:endParaRPr lang="en-US" sz="1144" kern="1200" dirty="0">
              <a:solidFill>
                <a:schemeClr val="accent3">
                  <a:lumMod val="25000"/>
                </a:schemeClr>
              </a:solidFill>
              <a:latin typeface="Abadi" panose="020B0604020104020204" pitchFamily="34" charset="0"/>
              <a:ea typeface="+mn-ea"/>
              <a:cs typeface="+mn-cs"/>
            </a:endParaRPr>
          </a:p>
          <a:p>
            <a:pPr marL="118872" indent="-118872" defTabSz="475488">
              <a:lnSpc>
                <a:spcPct val="100000"/>
              </a:lnSpc>
              <a:spcBef>
                <a:spcPts val="728"/>
              </a:spcBef>
            </a:pPr>
            <a:endParaRPr lang="en-US" sz="1144" kern="1200" dirty="0">
              <a:solidFill>
                <a:schemeClr val="accent3">
                  <a:lumMod val="25000"/>
                </a:schemeClr>
              </a:solidFill>
              <a:latin typeface="Abadi" panose="020B0604020104020204" pitchFamily="34" charset="0"/>
              <a:ea typeface="+mn-ea"/>
              <a:cs typeface="+mn-cs"/>
            </a:endParaRPr>
          </a:p>
          <a:p>
            <a:pPr marL="118872" indent="-118872" defTabSz="475488">
              <a:lnSpc>
                <a:spcPct val="100000"/>
              </a:lnSpc>
              <a:spcBef>
                <a:spcPts val="728"/>
              </a:spcBef>
            </a:pPr>
            <a:endParaRPr lang="en-US" sz="1144" kern="1200" dirty="0">
              <a:solidFill>
                <a:schemeClr val="accent3">
                  <a:lumMod val="25000"/>
                </a:schemeClr>
              </a:solidFill>
              <a:latin typeface="Abadi" panose="020B0604020104020204" pitchFamily="34" charset="0"/>
              <a:ea typeface="+mn-ea"/>
              <a:cs typeface="+mn-cs"/>
            </a:endParaRPr>
          </a:p>
          <a:p>
            <a:pPr marL="118872" indent="-118872" defTabSz="475488">
              <a:lnSpc>
                <a:spcPct val="100000"/>
              </a:lnSpc>
              <a:spcBef>
                <a:spcPts val="728"/>
              </a:spcBef>
            </a:pPr>
            <a:endParaRPr lang="en-US" sz="1144" kern="1200" dirty="0">
              <a:solidFill>
                <a:schemeClr val="accent3">
                  <a:lumMod val="25000"/>
                </a:schemeClr>
              </a:solidFill>
              <a:latin typeface="Abadi" panose="020B0604020104020204" pitchFamily="34" charset="0"/>
              <a:ea typeface="+mn-ea"/>
              <a:cs typeface="+mn-cs"/>
            </a:endParaRPr>
          </a:p>
          <a:p>
            <a:pPr marL="118872" indent="-118872" defTabSz="475488">
              <a:lnSpc>
                <a:spcPct val="100000"/>
              </a:lnSpc>
              <a:spcBef>
                <a:spcPts val="728"/>
              </a:spcBef>
            </a:pPr>
            <a:endParaRPr lang="en-US" sz="1144" kern="1200" dirty="0">
              <a:solidFill>
                <a:schemeClr val="accent3">
                  <a:lumMod val="25000"/>
                </a:schemeClr>
              </a:solidFill>
              <a:latin typeface="Abadi" panose="020B0604020104020204" pitchFamily="34" charset="0"/>
              <a:ea typeface="+mn-ea"/>
              <a:cs typeface="+mn-cs"/>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2"/>
          <a:stretch>
            <a:fillRect/>
          </a:stretch>
        </p:blipFill>
        <p:spPr>
          <a:xfrm>
            <a:off x="4003955" y="3682148"/>
            <a:ext cx="2600993" cy="1434158"/>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3"/>
          <a:stretch>
            <a:fillRect/>
          </a:stretch>
        </p:blipFill>
        <p:spPr>
          <a:xfrm>
            <a:off x="3954852" y="2040143"/>
            <a:ext cx="2699200" cy="154254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5">
            <a:extLst>
              <a:ext uri="{FF2B5EF4-FFF2-40B4-BE49-F238E27FC236}">
                <a16:creationId xmlns:a16="http://schemas.microsoft.com/office/drawing/2014/main" id="{0F90CED2-72DA-49F5-8068-294F7EEF1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17">
            <a:extLst>
              <a:ext uri="{FF2B5EF4-FFF2-40B4-BE49-F238E27FC236}">
                <a16:creationId xmlns:a16="http://schemas.microsoft.com/office/drawing/2014/main" id="{62DAC179-C790-4427-B1A0-AF7E55B8E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8252340" y="639704"/>
            <a:ext cx="3299579" cy="5577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4400">
                <a:solidFill>
                  <a:schemeClr val="tx2"/>
                </a:solidFill>
                <a:latin typeface="+mj-lt"/>
                <a:ea typeface="+mj-ea"/>
                <a:cs typeface="+mj-cs"/>
              </a:rPr>
              <a:t>EDA with SQL</a:t>
            </a:r>
          </a:p>
        </p:txBody>
      </p:sp>
      <p:sp useBgFill="1">
        <p:nvSpPr>
          <p:cNvPr id="20" name="Rectangle 19">
            <a:extLst>
              <a:ext uri="{FF2B5EF4-FFF2-40B4-BE49-F238E27FC236}">
                <a16:creationId xmlns:a16="http://schemas.microsoft.com/office/drawing/2014/main" id="{EA392D87-3787-45D6-976E-B85674C09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8366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EFE8E04-DEE3-49FD-89A2-285FAD1C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lumOff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0319190" y="6453386"/>
            <a:ext cx="749838" cy="404614"/>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12</a:t>
            </a:fld>
            <a:endParaRPr lang="en-US"/>
          </a:p>
        </p:txBody>
      </p:sp>
      <p:graphicFrame>
        <p:nvGraphicFramePr>
          <p:cNvPr id="7" name="Content Placeholder 4">
            <a:extLst>
              <a:ext uri="{FF2B5EF4-FFF2-40B4-BE49-F238E27FC236}">
                <a16:creationId xmlns:a16="http://schemas.microsoft.com/office/drawing/2014/main" id="{955556B5-BF9B-5990-C1BF-7986B6818EE8}"/>
              </a:ext>
            </a:extLst>
          </p:cNvPr>
          <p:cNvGraphicFramePr>
            <a:graphicFrameLocks noGrp="1"/>
          </p:cNvGraphicFramePr>
          <p:nvPr>
            <p:ph idx="4294967295"/>
            <p:extLst>
              <p:ext uri="{D42A27DB-BD31-4B8C-83A1-F6EECF244321}">
                <p14:modId xmlns:p14="http://schemas.microsoft.com/office/powerpoint/2010/main" val="2823615741"/>
              </p:ext>
            </p:extLst>
          </p:nvPr>
        </p:nvGraphicFramePr>
        <p:xfrm>
          <a:off x="784225" y="639763"/>
          <a:ext cx="5959475" cy="55777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90CED2-72DA-49F5-8068-294F7EEF1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B28946E4-5BEF-46F0-A56A-E7E85ACA148F}"/>
              </a:ext>
            </a:extLst>
          </p:cNvPr>
          <p:cNvSpPr txBox="1">
            <a:spLocks/>
          </p:cNvSpPr>
          <p:nvPr/>
        </p:nvSpPr>
        <p:spPr>
          <a:xfrm>
            <a:off x="1371600" y="685800"/>
            <a:ext cx="9601200"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4400">
                <a:solidFill>
                  <a:schemeClr val="tx2"/>
                </a:solidFill>
                <a:latin typeface="+mj-lt"/>
                <a:ea typeface="+mj-ea"/>
                <a:cs typeface="+mj-cs"/>
              </a:rPr>
              <a:t>Build an Interactive Map with Folium</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13</a:t>
            </a:fld>
            <a:endParaRPr lang="en-US"/>
          </a:p>
        </p:txBody>
      </p:sp>
      <p:graphicFrame>
        <p:nvGraphicFramePr>
          <p:cNvPr id="7" name="Content Placeholder 4">
            <a:extLst>
              <a:ext uri="{FF2B5EF4-FFF2-40B4-BE49-F238E27FC236}">
                <a16:creationId xmlns:a16="http://schemas.microsoft.com/office/drawing/2014/main" id="{4BA801E6-8363-CADA-460B-32DB45003128}"/>
              </a:ext>
            </a:extLst>
          </p:cNvPr>
          <p:cNvGraphicFramePr>
            <a:graphicFrameLocks noGrp="1"/>
          </p:cNvGraphicFramePr>
          <p:nvPr>
            <p:ph idx="4294967295"/>
            <p:extLst>
              <p:ext uri="{D42A27DB-BD31-4B8C-83A1-F6EECF244321}">
                <p14:modId xmlns:p14="http://schemas.microsoft.com/office/powerpoint/2010/main" val="3680719887"/>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90CED2-72DA-49F5-8068-294F7EEF1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519FC08B-7D2E-43A5-A528-821DCDCCCC82}"/>
              </a:ext>
            </a:extLst>
          </p:cNvPr>
          <p:cNvSpPr txBox="1">
            <a:spLocks/>
          </p:cNvSpPr>
          <p:nvPr/>
        </p:nvSpPr>
        <p:spPr>
          <a:xfrm>
            <a:off x="1371600" y="685800"/>
            <a:ext cx="9601200"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4400">
                <a:solidFill>
                  <a:schemeClr val="tx2"/>
                </a:solidFill>
                <a:latin typeface="+mj-lt"/>
                <a:ea typeface="+mj-ea"/>
                <a:cs typeface="+mj-cs"/>
              </a:rPr>
              <a:t>Build a Dashboard with Plotly Dash</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14</a:t>
            </a:fld>
            <a:endParaRPr lang="en-US"/>
          </a:p>
        </p:txBody>
      </p:sp>
      <p:graphicFrame>
        <p:nvGraphicFramePr>
          <p:cNvPr id="7" name="Content Placeholder 4">
            <a:extLst>
              <a:ext uri="{FF2B5EF4-FFF2-40B4-BE49-F238E27FC236}">
                <a16:creationId xmlns:a16="http://schemas.microsoft.com/office/drawing/2014/main" id="{B54465AD-0CBC-D0D0-F6E7-CB701CE4F2BE}"/>
              </a:ext>
            </a:extLst>
          </p:cNvPr>
          <p:cNvGraphicFramePr>
            <a:graphicFrameLocks noGrp="1"/>
          </p:cNvGraphicFramePr>
          <p:nvPr>
            <p:ph idx="4294967295"/>
            <p:extLst>
              <p:ext uri="{D42A27DB-BD31-4B8C-83A1-F6EECF244321}">
                <p14:modId xmlns:p14="http://schemas.microsoft.com/office/powerpoint/2010/main" val="3149549259"/>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F993F097-0962-B0F2-6BF6-7C6550CBA913}"/>
              </a:ext>
            </a:extLst>
          </p:cNvPr>
          <p:cNvPicPr>
            <a:picLocks noChangeAspect="1"/>
          </p:cNvPicPr>
          <p:nvPr/>
        </p:nvPicPr>
        <p:blipFill rotWithShape="1">
          <a:blip r:embed="rId2"/>
          <a:srcRect t="23965" r="1" b="1"/>
          <a:stretch/>
        </p:blipFill>
        <p:spPr>
          <a:xfrm>
            <a:off x="-1" y="10"/>
            <a:ext cx="12188652" cy="6857990"/>
          </a:xfrm>
          <a:prstGeom prst="rect">
            <a:avLst/>
          </a:prstGeom>
        </p:spPr>
      </p:pic>
      <p:sp>
        <p:nvSpPr>
          <p:cNvPr id="13" name="Rectangle 12">
            <a:extLst>
              <a:ext uri="{FF2B5EF4-FFF2-40B4-BE49-F238E27FC236}">
                <a16:creationId xmlns:a16="http://schemas.microsoft.com/office/drawing/2014/main" id="{BC46CD03-D076-40A3-9AA4-2B7BB288B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1371600" y="685800"/>
            <a:ext cx="9601200"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4400">
                <a:solidFill>
                  <a:schemeClr val="tx2"/>
                </a:solidFill>
                <a:latin typeface="+mj-lt"/>
                <a:ea typeface="+mj-ea"/>
                <a:cs typeface="+mj-cs"/>
              </a:rPr>
              <a:t>Predictive Analysis (Classification)</a:t>
            </a:r>
          </a:p>
        </p:txBody>
      </p:sp>
      <p:sp>
        <p:nvSpPr>
          <p:cNvPr id="15" name="Rectangle 14">
            <a:extLst>
              <a:ext uri="{FF2B5EF4-FFF2-40B4-BE49-F238E27FC236}">
                <a16:creationId xmlns:a16="http://schemas.microsoft.com/office/drawing/2014/main" id="{88D28697-83F7-4C09-A9B2-6CAA58855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600" y="2286000"/>
            <a:ext cx="9601200" cy="3581400"/>
          </a:xfrm>
          <a:prstGeom prst="rect">
            <a:avLst/>
          </a:prstGeom>
        </p:spPr>
        <p:txBody>
          <a:bodyPr vert="horz" lIns="91440" tIns="45720" rIns="91440" bIns="45720" rtlCol="0">
            <a:normAutofit/>
          </a:bodyPr>
          <a:lstStyle/>
          <a:p>
            <a:pPr>
              <a:spcBef>
                <a:spcPts val="1400"/>
              </a:spcBef>
            </a:pPr>
            <a:r>
              <a:rPr lang="en-US"/>
              <a:t>We loaded the data using numpy and pandas, transformed the data, split our data into training and testing.</a:t>
            </a:r>
          </a:p>
          <a:p>
            <a:pPr>
              <a:spcBef>
                <a:spcPts val="1400"/>
              </a:spcBef>
            </a:pPr>
            <a:r>
              <a:rPr lang="en-US"/>
              <a:t>We built different machine learning models and tune different hyperparameters using GridSearchCV.</a:t>
            </a:r>
          </a:p>
          <a:p>
            <a:pPr>
              <a:spcBef>
                <a:spcPts val="1400"/>
              </a:spcBef>
            </a:pPr>
            <a:r>
              <a:rPr lang="en-US"/>
              <a:t>We used accuracy as the metric for our model, improved the model using feature engineering and algorithm tuning.</a:t>
            </a:r>
          </a:p>
          <a:p>
            <a:pPr>
              <a:spcBef>
                <a:spcPts val="1400"/>
              </a:spcBef>
            </a:pPr>
            <a:r>
              <a:rPr lang="en-US"/>
              <a:t>We found the best performing classification model.</a:t>
            </a:r>
          </a:p>
          <a:p>
            <a:pPr>
              <a:buFont typeface="Franklin Gothic Book" panose="020B0503020102020204" pitchFamily="34" charset="0"/>
              <a:buNone/>
            </a:pPr>
            <a:endParaRPr lang="en-US"/>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defTabSz="457200">
              <a:spcAft>
                <a:spcPts val="600"/>
              </a:spcAft>
            </a:pPr>
            <a:fld id="{5075537C-CA84-1446-933C-8E9D027F9201}" type="slidenum">
              <a:rPr lang="en-US" smtClean="0"/>
              <a:pPr defTabSz="457200">
                <a:spcAft>
                  <a:spcPts val="600"/>
                </a:spcAft>
              </a:pPr>
              <a:t>15</a:t>
            </a:fld>
            <a:endParaRPr lang="en-US"/>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A97F59D-628C-4053-B41F-489D0045F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330F9542-6794-4F57-BB45-868D94AD06B0}"/>
              </a:ext>
            </a:extLst>
          </p:cNvPr>
          <p:cNvSpPr txBox="1">
            <a:spLocks/>
          </p:cNvSpPr>
          <p:nvPr/>
        </p:nvSpPr>
        <p:spPr>
          <a:xfrm>
            <a:off x="640081" y="791570"/>
            <a:ext cx="4018839" cy="5262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lnSpc>
                <a:spcPct val="89000"/>
              </a:lnSpc>
              <a:spcAft>
                <a:spcPts val="600"/>
              </a:spcAft>
            </a:pPr>
            <a:r>
              <a:rPr lang="en-US" sz="5400">
                <a:solidFill>
                  <a:schemeClr val="bg2"/>
                </a:solidFill>
                <a:latin typeface="+mj-lt"/>
                <a:ea typeface="+mj-ea"/>
                <a:cs typeface="+mj-cs"/>
              </a:rPr>
              <a:t>Results</a:t>
            </a:r>
          </a:p>
        </p:txBody>
      </p:sp>
      <p:sp>
        <p:nvSpPr>
          <p:cNvPr id="17" name="Rectangle 16">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176720" y="791570"/>
            <a:ext cx="4892308" cy="526239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384048">
              <a:lnSpc>
                <a:spcPct val="94000"/>
              </a:lnSpc>
              <a:spcBef>
                <a:spcPts val="1400"/>
              </a:spcBef>
              <a:spcAft>
                <a:spcPts val="200"/>
              </a:spcAft>
              <a:buFont typeface="Franklin Gothic Book" panose="020B0503020102020204" pitchFamily="34" charset="0"/>
            </a:pPr>
            <a:r>
              <a:rPr lang="en-US" sz="1800">
                <a:solidFill>
                  <a:schemeClr val="tx2"/>
                </a:solidFill>
                <a:latin typeface="+mn-lt"/>
              </a:rPr>
              <a:t>Exploratory data analysis results</a:t>
            </a:r>
          </a:p>
          <a:p>
            <a:pPr indent="-384048">
              <a:lnSpc>
                <a:spcPct val="94000"/>
              </a:lnSpc>
              <a:spcBef>
                <a:spcPts val="1400"/>
              </a:spcBef>
              <a:spcAft>
                <a:spcPts val="200"/>
              </a:spcAft>
              <a:buFont typeface="Franklin Gothic Book" panose="020B0503020102020204" pitchFamily="34" charset="0"/>
            </a:pPr>
            <a:r>
              <a:rPr lang="en-US" sz="1800">
                <a:solidFill>
                  <a:schemeClr val="tx2"/>
                </a:solidFill>
                <a:latin typeface="+mn-lt"/>
              </a:rPr>
              <a:t>Interactive analytics demo in screenshots</a:t>
            </a:r>
          </a:p>
          <a:p>
            <a:pPr indent="-384048">
              <a:lnSpc>
                <a:spcPct val="94000"/>
              </a:lnSpc>
              <a:spcBef>
                <a:spcPts val="1400"/>
              </a:spcBef>
              <a:spcAft>
                <a:spcPts val="200"/>
              </a:spcAft>
              <a:buFont typeface="Franklin Gothic Book" panose="020B0503020102020204" pitchFamily="34" charset="0"/>
            </a:pPr>
            <a:r>
              <a:rPr lang="en-US" sz="1800">
                <a:solidFill>
                  <a:schemeClr val="tx2"/>
                </a:solidFill>
                <a:latin typeface="+mn-lt"/>
              </a:rPr>
              <a:t>Predictive analysis results</a:t>
            </a:r>
          </a:p>
          <a:p>
            <a:pPr lvl="1" indent="-384048">
              <a:lnSpc>
                <a:spcPct val="94000"/>
              </a:lnSpc>
              <a:spcAft>
                <a:spcPts val="200"/>
              </a:spcAft>
              <a:buFont typeface="Franklin Gothic Book" panose="020B0503020102020204" pitchFamily="34" charset="0"/>
            </a:pPr>
            <a:endParaRPr lang="en-US" sz="1800">
              <a:solidFill>
                <a:schemeClr val="tx2"/>
              </a:solidFill>
              <a:latin typeface="+mn-lt"/>
            </a:endParaRPr>
          </a:p>
          <a:p>
            <a:pPr marL="457200" lvl="1" indent="-384048">
              <a:lnSpc>
                <a:spcPct val="94000"/>
              </a:lnSpc>
              <a:spcAft>
                <a:spcPts val="200"/>
              </a:spcAft>
              <a:buFont typeface="Franklin Gothic Book" panose="020B0503020102020204" pitchFamily="34" charset="0"/>
              <a:buNone/>
            </a:pPr>
            <a:endParaRPr lang="en-US" sz="1800">
              <a:solidFill>
                <a:schemeClr val="tx2"/>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defTabSz="457200">
              <a:spcAft>
                <a:spcPts val="600"/>
              </a:spcAft>
            </a:pPr>
            <a:fld id="{5075537C-CA84-1446-933C-8E9D027F9201}" type="slidenum">
              <a:rPr lang="en-US" kern="1200" baseline="0" dirty="0">
                <a:solidFill>
                  <a:schemeClr val="tx2"/>
                </a:solidFill>
                <a:latin typeface="+mn-lt"/>
                <a:ea typeface="+mn-ea"/>
                <a:cs typeface="+mn-cs"/>
              </a:rPr>
              <a:pPr defTabSz="457200">
                <a:spcAft>
                  <a:spcPts val="600"/>
                </a:spcAft>
              </a:pPr>
              <a:t>16</a:t>
            </a:fld>
            <a:endParaRPr lang="en-US" kern="1200" baseline="0" dirty="0">
              <a:solidFill>
                <a:schemeClr val="tx2"/>
              </a:solidFill>
              <a:latin typeface="+mn-lt"/>
              <a:ea typeface="+mn-ea"/>
              <a:cs typeface="+mn-cs"/>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1" name="Rectangle 10">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665D8D2-3D72-8D2E-36E5-8ADCAE94FBF6}"/>
              </a:ext>
            </a:extLst>
          </p:cNvPr>
          <p:cNvPicPr>
            <a:picLocks noChangeAspect="1"/>
          </p:cNvPicPr>
          <p:nvPr/>
        </p:nvPicPr>
        <p:blipFill rotWithShape="1">
          <a:blip r:embed="rId2">
            <a:alphaModFix amt="40000"/>
          </a:blip>
          <a:srcRect t="19643"/>
          <a:stretch/>
        </p:blipFill>
        <p:spPr>
          <a:xfrm>
            <a:off x="20" y="10"/>
            <a:ext cx="12191980" cy="6857990"/>
          </a:xfrm>
          <a:prstGeom prst="rect">
            <a:avLst/>
          </a:prstGeom>
        </p:spPr>
      </p:pic>
    </p:spTree>
    <p:extLst>
      <p:ext uri="{BB962C8B-B14F-4D97-AF65-F5344CB8AC3E}">
        <p14:creationId xmlns:p14="http://schemas.microsoft.com/office/powerpoint/2010/main" val="17827066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9" name="Rectangle 12">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471424" y="1110882"/>
            <a:ext cx="3053039" cy="10608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2800">
                <a:solidFill>
                  <a:schemeClr val="tx2"/>
                </a:solidFill>
                <a:latin typeface="+mj-lt"/>
                <a:ea typeface="+mj-ea"/>
                <a:cs typeface="+mj-cs"/>
              </a:rPr>
              <a:t>Flight Number vs. Launch Site</a:t>
            </a: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634275" y="2747587"/>
            <a:ext cx="6900380" cy="136282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71423" y="2286000"/>
            <a:ext cx="3053039" cy="3931920"/>
          </a:xfrm>
          <a:prstGeom prst="rect">
            <a:avLst/>
          </a:prstGeom>
        </p:spPr>
        <p:txBody>
          <a:bodyPr vert="horz" lIns="91440" tIns="45720" rIns="91440" bIns="45720" rtlCol="0">
            <a:normAutofit/>
          </a:bodyPr>
          <a:lstStyle/>
          <a:p>
            <a:pPr>
              <a:spcBef>
                <a:spcPts val="1400"/>
              </a:spcBef>
            </a:pPr>
            <a:r>
              <a:rPr lang="en-US" sz="1600"/>
              <a:t>From the plot, we found that the larger the flight amount at a launch site, the greater the success rate at a launch site.</a:t>
            </a:r>
          </a:p>
          <a:p>
            <a:pPr>
              <a:spcBef>
                <a:spcPts val="1400"/>
              </a:spcBef>
            </a:pPr>
            <a:endParaRPr lang="en-US" sz="1600"/>
          </a:p>
        </p:txBody>
      </p:sp>
      <p:sp>
        <p:nvSpPr>
          <p:cNvPr id="20"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18</a:t>
            </a:fld>
            <a:endParaRPr lang="en-US"/>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4">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6"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9" name="Rectangle 18">
            <a:extLst>
              <a:ext uri="{FF2B5EF4-FFF2-40B4-BE49-F238E27FC236}">
                <a16:creationId xmlns:a16="http://schemas.microsoft.com/office/drawing/2014/main" id="{AAC11200-8B97-4CB4-99EF-7C0FA210F2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59230" y="4484772"/>
            <a:ext cx="10869750" cy="123729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lnSpc>
                <a:spcPct val="89000"/>
              </a:lnSpc>
              <a:spcAft>
                <a:spcPts val="600"/>
              </a:spcAft>
            </a:pPr>
            <a:r>
              <a:rPr lang="en-US" sz="7200" cap="all">
                <a:solidFill>
                  <a:schemeClr val="tx2"/>
                </a:solidFill>
                <a:latin typeface="+mj-lt"/>
                <a:ea typeface="+mj-ea"/>
                <a:cs typeface="+mj-cs"/>
              </a:rPr>
              <a:t>Payload vs. Launch Site</a:t>
            </a:r>
          </a:p>
        </p:txBody>
      </p:sp>
      <p:sp>
        <p:nvSpPr>
          <p:cNvPr id="21" name="Freeform 6">
            <a:extLst>
              <a:ext uri="{FF2B5EF4-FFF2-40B4-BE49-F238E27FC236}">
                <a16:creationId xmlns:a16="http://schemas.microsoft.com/office/drawing/2014/main" id="{BB502E7E-3C82-47F3-B817-7507C01A1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46527" y="-13329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2"/>
          <a:stretch>
            <a:fillRect/>
          </a:stretch>
        </p:blipFill>
        <p:spPr>
          <a:xfrm>
            <a:off x="1182863" y="1752672"/>
            <a:ext cx="4815608" cy="1380652"/>
          </a:xfrm>
          <a:prstGeom prst="rect">
            <a:avLst/>
          </a:prstGeom>
        </p:spPr>
      </p:pic>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3"/>
          <a:stretch>
            <a:fillRect/>
          </a:stretch>
        </p:blipFill>
        <p:spPr>
          <a:xfrm>
            <a:off x="6161882" y="1967205"/>
            <a:ext cx="4818153" cy="951585"/>
          </a:xfrm>
          <a:prstGeom prst="rect">
            <a:avLst/>
          </a:prstGeom>
        </p:spPr>
      </p:pic>
      <p:sp>
        <p:nvSpPr>
          <p:cNvPr id="23" name="Freeform 6">
            <a:extLst>
              <a:ext uri="{FF2B5EF4-FFF2-40B4-BE49-F238E27FC236}">
                <a16:creationId xmlns:a16="http://schemas.microsoft.com/office/drawing/2014/main" id="{3E5C639E-7A0B-46B2-9273-986E8BE7F1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7838485" y="614084"/>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830683" y="6453386"/>
            <a:ext cx="1596292" cy="404614"/>
          </a:xfrm>
        </p:spPr>
        <p:txBody>
          <a:bodyPr vert="horz" lIns="91440" tIns="45720" rIns="91440" bIns="45720" rtlCol="0" anchor="ctr">
            <a:normAutofit/>
          </a:bodyPr>
          <a:lstStyle/>
          <a:p>
            <a:pPr defTabSz="457200">
              <a:spcAft>
                <a:spcPts val="600"/>
              </a:spcAft>
            </a:pPr>
            <a:fld id="{5075537C-CA84-1446-933C-8E9D027F9201}" type="slidenum">
              <a:rPr lang="en-US" smtClean="0"/>
              <a:pPr defTabSz="457200">
                <a:spcAft>
                  <a:spcPts val="600"/>
                </a:spcAft>
              </a:pPr>
              <a:t>19</a:t>
            </a:fld>
            <a:endParaRPr lang="en-US"/>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784743" y="685800"/>
            <a:ext cx="5793475"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4400">
                <a:solidFill>
                  <a:schemeClr val="tx2"/>
                </a:solidFill>
                <a:latin typeface="+mj-lt"/>
                <a:ea typeface="+mj-ea"/>
                <a:cs typeface="+mj-cs"/>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84743" y="2286000"/>
            <a:ext cx="5793475" cy="3581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84048" indent="-384048">
              <a:lnSpc>
                <a:spcPct val="94000"/>
              </a:lnSpc>
              <a:spcBef>
                <a:spcPts val="1400"/>
              </a:spcBef>
              <a:spcAft>
                <a:spcPts val="200"/>
              </a:spcAft>
              <a:buFont typeface="Franklin Gothic Book" panose="020B0503020102020204" pitchFamily="34" charset="0"/>
            </a:pPr>
            <a:r>
              <a:rPr lang="en-US">
                <a:solidFill>
                  <a:schemeClr val="tx2"/>
                </a:solidFill>
                <a:latin typeface="+mn-lt"/>
              </a:rPr>
              <a:t>Executive Summary</a:t>
            </a:r>
          </a:p>
          <a:p>
            <a:pPr marL="384048" indent="-384048">
              <a:lnSpc>
                <a:spcPct val="94000"/>
              </a:lnSpc>
              <a:spcBef>
                <a:spcPts val="1400"/>
              </a:spcBef>
              <a:spcAft>
                <a:spcPts val="200"/>
              </a:spcAft>
              <a:buFont typeface="Franklin Gothic Book" panose="020B0503020102020204" pitchFamily="34" charset="0"/>
            </a:pPr>
            <a:r>
              <a:rPr lang="en-US">
                <a:solidFill>
                  <a:schemeClr val="tx2"/>
                </a:solidFill>
                <a:latin typeface="+mn-lt"/>
              </a:rPr>
              <a:t>Introduction</a:t>
            </a:r>
          </a:p>
          <a:p>
            <a:pPr marL="384048" indent="-384048">
              <a:lnSpc>
                <a:spcPct val="94000"/>
              </a:lnSpc>
              <a:spcBef>
                <a:spcPts val="1400"/>
              </a:spcBef>
              <a:spcAft>
                <a:spcPts val="200"/>
              </a:spcAft>
              <a:buFont typeface="Franklin Gothic Book" panose="020B0503020102020204" pitchFamily="34" charset="0"/>
            </a:pPr>
            <a:r>
              <a:rPr lang="en-US">
                <a:solidFill>
                  <a:schemeClr val="tx2"/>
                </a:solidFill>
                <a:latin typeface="+mn-lt"/>
              </a:rPr>
              <a:t>Methodology</a:t>
            </a:r>
          </a:p>
          <a:p>
            <a:pPr marL="384048" indent="-384048">
              <a:lnSpc>
                <a:spcPct val="94000"/>
              </a:lnSpc>
              <a:spcBef>
                <a:spcPts val="1400"/>
              </a:spcBef>
              <a:spcAft>
                <a:spcPts val="200"/>
              </a:spcAft>
              <a:buFont typeface="Franklin Gothic Book" panose="020B0503020102020204" pitchFamily="34" charset="0"/>
            </a:pPr>
            <a:r>
              <a:rPr lang="en-US">
                <a:solidFill>
                  <a:schemeClr val="tx2"/>
                </a:solidFill>
                <a:latin typeface="+mn-lt"/>
              </a:rPr>
              <a:t>Results</a:t>
            </a:r>
          </a:p>
          <a:p>
            <a:pPr marL="384048" indent="-384048">
              <a:lnSpc>
                <a:spcPct val="94000"/>
              </a:lnSpc>
              <a:spcBef>
                <a:spcPts val="1400"/>
              </a:spcBef>
              <a:spcAft>
                <a:spcPts val="200"/>
              </a:spcAft>
              <a:buFont typeface="Franklin Gothic Book" panose="020B0503020102020204" pitchFamily="34" charset="0"/>
            </a:pPr>
            <a:r>
              <a:rPr lang="en-US">
                <a:solidFill>
                  <a:schemeClr val="tx2"/>
                </a:solidFill>
                <a:latin typeface="+mn-lt"/>
              </a:rPr>
              <a:t>Conclusion</a:t>
            </a:r>
          </a:p>
          <a:p>
            <a:pPr marL="384048" indent="-384048">
              <a:lnSpc>
                <a:spcPct val="94000"/>
              </a:lnSpc>
              <a:spcBef>
                <a:spcPts val="1400"/>
              </a:spcBef>
              <a:spcAft>
                <a:spcPts val="200"/>
              </a:spcAft>
              <a:buFont typeface="Franklin Gothic Book" panose="020B0503020102020204" pitchFamily="34" charset="0"/>
            </a:pPr>
            <a:r>
              <a:rPr lang="en-US">
                <a:solidFill>
                  <a:schemeClr val="tx2"/>
                </a:solidFill>
                <a:latin typeface="+mn-lt"/>
              </a:rPr>
              <a:t>Appendix</a:t>
            </a:r>
          </a:p>
        </p:txBody>
      </p:sp>
      <p:pic>
        <p:nvPicPr>
          <p:cNvPr id="21" name="Picture 20">
            <a:extLst>
              <a:ext uri="{FF2B5EF4-FFF2-40B4-BE49-F238E27FC236}">
                <a16:creationId xmlns:a16="http://schemas.microsoft.com/office/drawing/2014/main" id="{B87ED4D3-4D08-4142-62D8-F2E2B965DA32}"/>
              </a:ext>
            </a:extLst>
          </p:cNvPr>
          <p:cNvPicPr>
            <a:picLocks noChangeAspect="1"/>
          </p:cNvPicPr>
          <p:nvPr/>
        </p:nvPicPr>
        <p:blipFill rotWithShape="1">
          <a:blip r:embed="rId3"/>
          <a:srcRect l="23284" r="28968"/>
          <a:stretch/>
        </p:blipFill>
        <p:spPr>
          <a:xfrm>
            <a:off x="7612260" y="10"/>
            <a:ext cx="4579739" cy="6857990"/>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5075537C-CA84-1446-933C-8E9D027F9201}" type="slidenum">
              <a:rPr lang="en-US">
                <a:solidFill>
                  <a:srgbClr val="FFFFFF"/>
                </a:solidFill>
              </a:rPr>
              <a:pPr defTabSz="457200">
                <a:spcAft>
                  <a:spcPts val="600"/>
                </a:spcAft>
              </a:pPr>
              <a:t>2</a:t>
            </a:fld>
            <a:endParaRPr lang="en-US">
              <a:solidFill>
                <a:srgbClr val="FFFFFF"/>
              </a:solidFill>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D4811A61-F7FB-4B19-9ED1-E0E2554A5BE8}"/>
              </a:ext>
            </a:extLst>
          </p:cNvPr>
          <p:cNvSpPr txBox="1">
            <a:spLocks/>
          </p:cNvSpPr>
          <p:nvPr/>
        </p:nvSpPr>
        <p:spPr>
          <a:xfrm>
            <a:off x="7860667" y="685800"/>
            <a:ext cx="3656419"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4400">
                <a:solidFill>
                  <a:schemeClr val="tx2"/>
                </a:solidFill>
                <a:latin typeface="+mj-lt"/>
                <a:ea typeface="+mj-ea"/>
                <a:cs typeface="+mj-cs"/>
              </a:rPr>
              <a:t>Success Rate vs. Orbit Type</a:t>
            </a:r>
          </a:p>
        </p:txBody>
      </p:sp>
      <p:sp>
        <p:nvSpPr>
          <p:cNvPr id="12" name="Rectangle 11">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1023561" y="1476786"/>
            <a:ext cx="6517065" cy="3584386"/>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60667" y="2286000"/>
            <a:ext cx="3656419" cy="3581400"/>
          </a:xfrm>
          <a:prstGeom prst="rect">
            <a:avLst/>
          </a:prstGeom>
        </p:spPr>
        <p:txBody>
          <a:bodyPr vert="horz" lIns="91440" tIns="45720" rIns="91440" bIns="45720" rtlCol="0">
            <a:normAutofit/>
          </a:bodyPr>
          <a:lstStyle/>
          <a:p>
            <a:pPr>
              <a:spcBef>
                <a:spcPts val="1400"/>
              </a:spcBef>
            </a:pPr>
            <a:r>
              <a:rPr lang="en-US"/>
              <a:t>From the plot, we can see that ES-L1, GEO, HEO, SSO, VLEO had the most success rate.</a:t>
            </a:r>
          </a:p>
          <a:p>
            <a:pPr>
              <a:spcBef>
                <a:spcPts val="1400"/>
              </a:spcBef>
            </a:pP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20</a:t>
            </a:fld>
            <a:endParaRPr lang="en-US"/>
          </a:p>
        </p:txBody>
      </p:sp>
    </p:spTree>
    <p:extLst>
      <p:ext uri="{BB962C8B-B14F-4D97-AF65-F5344CB8AC3E}">
        <p14:creationId xmlns:p14="http://schemas.microsoft.com/office/powerpoint/2010/main" val="8009018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021C109C-C017-4D19-928F-AED25AC30125}"/>
              </a:ext>
            </a:extLst>
          </p:cNvPr>
          <p:cNvSpPr txBox="1">
            <a:spLocks/>
          </p:cNvSpPr>
          <p:nvPr/>
        </p:nvSpPr>
        <p:spPr>
          <a:xfrm>
            <a:off x="7860667" y="685800"/>
            <a:ext cx="3656419"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4400">
                <a:solidFill>
                  <a:schemeClr val="tx2"/>
                </a:solidFill>
                <a:latin typeface="+mj-lt"/>
                <a:ea typeface="+mj-ea"/>
                <a:cs typeface="+mj-cs"/>
              </a:rPr>
              <a:t>Flight Number vs. Orbit Type</a:t>
            </a:r>
          </a:p>
        </p:txBody>
      </p:sp>
      <p:sp>
        <p:nvSpPr>
          <p:cNvPr id="13" name="Rectangle 12">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2"/>
          <a:stretch>
            <a:fillRect/>
          </a:stretch>
        </p:blipFill>
        <p:spPr>
          <a:xfrm>
            <a:off x="1023561" y="2617273"/>
            <a:ext cx="6517065" cy="1303412"/>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60667" y="2286000"/>
            <a:ext cx="3656419" cy="3581400"/>
          </a:xfrm>
          <a:prstGeom prst="rect">
            <a:avLst/>
          </a:prstGeom>
        </p:spPr>
        <p:txBody>
          <a:bodyPr vert="horz" lIns="91440" tIns="45720" rIns="91440" bIns="45720" rtlCol="0">
            <a:normAutofit/>
          </a:bodyPr>
          <a:lstStyle/>
          <a:p>
            <a:pPr>
              <a:spcBef>
                <a:spcPts val="1400"/>
              </a:spcBef>
            </a:pPr>
            <a:r>
              <a:rPr lang="en-US"/>
              <a:t>The plot below shows the Flight Number vs. Orbit type. We observe that in the LEO orbit, success is related to the number of flights whereas in the GTO orbit, there is no relationship between flight number and the orbit. </a:t>
            </a:r>
          </a:p>
          <a:p>
            <a:pPr>
              <a:spcBef>
                <a:spcPts val="1400"/>
              </a:spcBef>
            </a:pPr>
            <a:endParaRPr lang="en-US"/>
          </a:p>
          <a:p>
            <a:pPr>
              <a:spcBef>
                <a:spcPts val="1400"/>
              </a:spcBef>
              <a:buFont typeface="Franklin Gothic Book" panose="020B0503020102020204" pitchFamily="34" charset="0"/>
              <a:buNone/>
            </a:pP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21</a:t>
            </a:fld>
            <a:endParaRPr lang="en-US"/>
          </a:p>
        </p:txBody>
      </p:sp>
    </p:spTree>
    <p:extLst>
      <p:ext uri="{BB962C8B-B14F-4D97-AF65-F5344CB8AC3E}">
        <p14:creationId xmlns:p14="http://schemas.microsoft.com/office/powerpoint/2010/main" val="110672758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AFE7D9E4-306D-49E3-9AC4-15D566FC72AD}"/>
              </a:ext>
            </a:extLst>
          </p:cNvPr>
          <p:cNvSpPr txBox="1">
            <a:spLocks/>
          </p:cNvSpPr>
          <p:nvPr/>
        </p:nvSpPr>
        <p:spPr>
          <a:xfrm>
            <a:off x="7860667" y="685800"/>
            <a:ext cx="3656419"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4400">
                <a:solidFill>
                  <a:schemeClr val="tx2"/>
                </a:solidFill>
                <a:latin typeface="+mj-lt"/>
                <a:ea typeface="+mj-ea"/>
                <a:cs typeface="+mj-cs"/>
              </a:rPr>
              <a:t>Payload vs. Orbit Type</a:t>
            </a:r>
          </a:p>
        </p:txBody>
      </p:sp>
      <p:sp>
        <p:nvSpPr>
          <p:cNvPr id="13" name="Rectangle 12">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2"/>
          <a:stretch>
            <a:fillRect/>
          </a:stretch>
        </p:blipFill>
        <p:spPr>
          <a:xfrm>
            <a:off x="1023561" y="2617273"/>
            <a:ext cx="6517065" cy="1303412"/>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60667" y="2286000"/>
            <a:ext cx="3656419" cy="3581400"/>
          </a:xfrm>
          <a:prstGeom prst="rect">
            <a:avLst/>
          </a:prstGeom>
        </p:spPr>
        <p:txBody>
          <a:bodyPr vert="horz" lIns="91440" tIns="45720" rIns="91440" bIns="45720" rtlCol="0">
            <a:normAutofit/>
          </a:bodyPr>
          <a:lstStyle/>
          <a:p>
            <a:pPr>
              <a:spcBef>
                <a:spcPts val="1400"/>
              </a:spcBef>
            </a:pPr>
            <a:r>
              <a:rPr lang="en-US"/>
              <a:t>We can observe that with heavy payloads, the successful landing are more for PO, LEO and ISS orbits.</a:t>
            </a:r>
          </a:p>
          <a:p>
            <a:pPr>
              <a:spcBef>
                <a:spcPts val="1400"/>
              </a:spcBef>
            </a:pP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22</a:t>
            </a:fld>
            <a:endParaRPr lang="en-US"/>
          </a:p>
        </p:txBody>
      </p:sp>
    </p:spTree>
    <p:extLst>
      <p:ext uri="{BB962C8B-B14F-4D97-AF65-F5344CB8AC3E}">
        <p14:creationId xmlns:p14="http://schemas.microsoft.com/office/powerpoint/2010/main" val="314534059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D4811A61-F7FB-4B19-9ED1-E0E2554A5BE8}"/>
              </a:ext>
            </a:extLst>
          </p:cNvPr>
          <p:cNvSpPr txBox="1">
            <a:spLocks/>
          </p:cNvSpPr>
          <p:nvPr/>
        </p:nvSpPr>
        <p:spPr>
          <a:xfrm>
            <a:off x="7860667" y="685800"/>
            <a:ext cx="3656419"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3700">
                <a:solidFill>
                  <a:schemeClr val="tx2"/>
                </a:solidFill>
                <a:latin typeface="+mj-lt"/>
                <a:ea typeface="+mj-ea"/>
                <a:cs typeface="+mj-cs"/>
              </a:rPr>
              <a:t>Launch Success Yearly Trend</a:t>
            </a:r>
          </a:p>
        </p:txBody>
      </p:sp>
      <p:sp>
        <p:nvSpPr>
          <p:cNvPr id="22" name="Rectangle 21">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1023561" y="1525665"/>
            <a:ext cx="6517065" cy="3486629"/>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60667" y="2286000"/>
            <a:ext cx="3656419" cy="3581400"/>
          </a:xfrm>
          <a:prstGeom prst="rect">
            <a:avLst/>
          </a:prstGeom>
        </p:spPr>
        <p:txBody>
          <a:bodyPr vert="horz" lIns="91440" tIns="45720" rIns="91440" bIns="45720" rtlCol="0">
            <a:normAutofit/>
          </a:bodyPr>
          <a:lstStyle/>
          <a:p>
            <a:pPr>
              <a:spcBef>
                <a:spcPts val="1400"/>
              </a:spcBef>
            </a:pPr>
            <a:r>
              <a:rPr lang="en-US"/>
              <a:t>From the plot, we can observe that success rate since 2013 kept on increasing till 2020.</a:t>
            </a:r>
          </a:p>
          <a:p>
            <a:pPr>
              <a:spcBef>
                <a:spcPts val="1400"/>
              </a:spcBef>
            </a:pP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23</a:t>
            </a:fld>
            <a:endParaRPr lang="en-US"/>
          </a:p>
        </p:txBody>
      </p:sp>
    </p:spTree>
    <p:extLst>
      <p:ext uri="{BB962C8B-B14F-4D97-AF65-F5344CB8AC3E}">
        <p14:creationId xmlns:p14="http://schemas.microsoft.com/office/powerpoint/2010/main" val="206810236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D4811A61-F7FB-4B19-9ED1-E0E2554A5BE8}"/>
              </a:ext>
            </a:extLst>
          </p:cNvPr>
          <p:cNvSpPr txBox="1">
            <a:spLocks/>
          </p:cNvSpPr>
          <p:nvPr/>
        </p:nvSpPr>
        <p:spPr>
          <a:xfrm>
            <a:off x="7860667" y="685800"/>
            <a:ext cx="3656419"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fontAlgn="auto">
              <a:lnSpc>
                <a:spcPct val="89000"/>
              </a:lnSpc>
              <a:spcAft>
                <a:spcPts val="600"/>
              </a:spcAft>
              <a:buClrTx/>
              <a:buSzTx/>
              <a:tabLst/>
              <a:defRPr/>
            </a:pPr>
            <a:r>
              <a:rPr kumimoji="0" lang="en-US" sz="4400" b="0" i="0" u="none" strike="noStrike" cap="none" spc="0" normalizeH="0" noProof="0">
                <a:ln>
                  <a:noFill/>
                </a:ln>
                <a:solidFill>
                  <a:schemeClr val="tx2"/>
                </a:solidFill>
                <a:effectLst/>
                <a:uLnTx/>
                <a:uFillTx/>
                <a:latin typeface="+mj-lt"/>
                <a:ea typeface="+mj-ea"/>
                <a:cs typeface="+mj-cs"/>
              </a:rPr>
              <a:t>All Launch Site Names</a:t>
            </a:r>
          </a:p>
        </p:txBody>
      </p:sp>
      <p:sp>
        <p:nvSpPr>
          <p:cNvPr id="13" name="Rectangle 12">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1023561" y="1427200"/>
            <a:ext cx="6517065" cy="3683558"/>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60667" y="2286000"/>
            <a:ext cx="3656419" cy="3581400"/>
          </a:xfrm>
          <a:prstGeom prst="rect">
            <a:avLst/>
          </a:prstGeom>
        </p:spPr>
        <p:txBody>
          <a:bodyPr vert="horz" lIns="91440" tIns="45720" rIns="91440" bIns="45720" rtlCol="0">
            <a:normAutofit/>
          </a:bodyPr>
          <a:lstStyle/>
          <a:p>
            <a:pPr>
              <a:spcBef>
                <a:spcPts val="1400"/>
              </a:spcBef>
            </a:pPr>
            <a:r>
              <a:rPr lang="en-US"/>
              <a:t>We used the key word </a:t>
            </a:r>
            <a:r>
              <a:rPr lang="en-US" b="1"/>
              <a:t>DISTINCT</a:t>
            </a:r>
            <a:r>
              <a:rPr lang="en-US"/>
              <a:t> to show only unique launch sites from the SpaceX data.</a:t>
            </a:r>
          </a:p>
          <a:p>
            <a:pPr>
              <a:spcBef>
                <a:spcPts val="1400"/>
              </a:spcBef>
            </a:pP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24</a:t>
            </a:fld>
            <a:endParaRPr lang="en-US"/>
          </a:p>
        </p:txBody>
      </p:sp>
    </p:spTree>
    <p:extLst>
      <p:ext uri="{BB962C8B-B14F-4D97-AF65-F5344CB8AC3E}">
        <p14:creationId xmlns:p14="http://schemas.microsoft.com/office/powerpoint/2010/main" val="2914233980"/>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557C8CBA-1A0E-4CDF-A451-7AAA44D39839}"/>
              </a:ext>
            </a:extLst>
          </p:cNvPr>
          <p:cNvSpPr txBox="1">
            <a:spLocks/>
          </p:cNvSpPr>
          <p:nvPr/>
        </p:nvSpPr>
        <p:spPr>
          <a:xfrm>
            <a:off x="7860667" y="685800"/>
            <a:ext cx="3656419"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3400">
                <a:solidFill>
                  <a:schemeClr val="tx2"/>
                </a:solidFill>
                <a:latin typeface="+mj-lt"/>
                <a:ea typeface="+mj-ea"/>
                <a:cs typeface="+mj-cs"/>
              </a:rPr>
              <a:t>Launch Site Names Begin with 'CCA'</a:t>
            </a:r>
          </a:p>
        </p:txBody>
      </p:sp>
      <p:sp>
        <p:nvSpPr>
          <p:cNvPr id="13" name="Rectangle 12">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2"/>
          <a:stretch>
            <a:fillRect/>
          </a:stretch>
        </p:blipFill>
        <p:spPr>
          <a:xfrm>
            <a:off x="1023561" y="2063323"/>
            <a:ext cx="6517065" cy="241131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60667" y="2286000"/>
            <a:ext cx="3656419" cy="3581400"/>
          </a:xfrm>
          <a:prstGeom prst="rect">
            <a:avLst/>
          </a:prstGeom>
        </p:spPr>
        <p:txBody>
          <a:bodyPr vert="horz" lIns="91440" tIns="45720" rIns="91440" bIns="45720" rtlCol="0">
            <a:normAutofit/>
          </a:bodyPr>
          <a:lstStyle/>
          <a:p>
            <a:pPr>
              <a:spcBef>
                <a:spcPts val="1400"/>
              </a:spcBef>
            </a:pPr>
            <a:endParaRPr lang="en-US" sz="1700"/>
          </a:p>
          <a:p>
            <a:pPr>
              <a:spcBef>
                <a:spcPts val="1400"/>
              </a:spcBef>
            </a:pPr>
            <a:endParaRPr lang="en-US" sz="1700"/>
          </a:p>
          <a:p>
            <a:pPr>
              <a:spcBef>
                <a:spcPts val="1400"/>
              </a:spcBef>
            </a:pPr>
            <a:endParaRPr lang="en-US" sz="1700"/>
          </a:p>
          <a:p>
            <a:pPr>
              <a:spcBef>
                <a:spcPts val="1400"/>
              </a:spcBef>
            </a:pPr>
            <a:endParaRPr lang="en-US" sz="1700"/>
          </a:p>
          <a:p>
            <a:pPr>
              <a:spcBef>
                <a:spcPts val="1400"/>
              </a:spcBef>
            </a:pPr>
            <a:endParaRPr lang="en-US" sz="1700"/>
          </a:p>
          <a:p>
            <a:pPr>
              <a:spcBef>
                <a:spcPts val="1400"/>
              </a:spcBef>
            </a:pPr>
            <a:endParaRPr lang="en-US" sz="1700"/>
          </a:p>
          <a:p>
            <a:pPr>
              <a:spcBef>
                <a:spcPts val="1400"/>
              </a:spcBef>
            </a:pPr>
            <a:r>
              <a:rPr lang="en-US" sz="1700"/>
              <a:t>We used the query above to display 5 records where launch sites begin with `CCA`</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25</a:t>
            </a:fld>
            <a:endParaRPr lang="en-US"/>
          </a:p>
        </p:txBody>
      </p:sp>
    </p:spTree>
    <p:extLst>
      <p:ext uri="{BB962C8B-B14F-4D97-AF65-F5344CB8AC3E}">
        <p14:creationId xmlns:p14="http://schemas.microsoft.com/office/powerpoint/2010/main" val="1794738657"/>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90CED2-72DA-49F5-8068-294F7EEF1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59DB74EB-2A7D-443D-B969-8BF48F993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252340" y="639704"/>
            <a:ext cx="3299579" cy="5577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4400">
                <a:solidFill>
                  <a:schemeClr val="tx2"/>
                </a:solidFill>
                <a:latin typeface="+mj-lt"/>
                <a:ea typeface="+mj-ea"/>
                <a:cs typeface="+mj-cs"/>
              </a:rPr>
              <a:t>Total Payload Mass</a:t>
            </a:r>
          </a:p>
        </p:txBody>
      </p:sp>
      <p:sp>
        <p:nvSpPr>
          <p:cNvPr id="15" name="Rectangle 14">
            <a:extLst>
              <a:ext uri="{FF2B5EF4-FFF2-40B4-BE49-F238E27FC236}">
                <a16:creationId xmlns:a16="http://schemas.microsoft.com/office/drawing/2014/main" id="{19036E77-5F7B-494E-A117-FEA947B35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5884269" y="4565507"/>
            <a:ext cx="859431" cy="217841"/>
          </a:xfrm>
        </p:spPr>
        <p:txBody>
          <a:bodyPr/>
          <a:lstStyle/>
          <a:p>
            <a:pPr defTabSz="484632">
              <a:spcAft>
                <a:spcPts val="600"/>
              </a:spcAft>
            </a:pPr>
            <a:fld id="{5075537C-CA84-1446-933C-8E9D027F9201}" type="slidenum">
              <a:rPr lang="en-US" sz="636" kern="1200" baseline="0">
                <a:solidFill>
                  <a:schemeClr val="tx2"/>
                </a:solidFill>
                <a:latin typeface="+mn-lt"/>
                <a:ea typeface="+mn-ea"/>
                <a:cs typeface="+mn-cs"/>
              </a:rPr>
              <a:pPr defTabSz="484632">
                <a:spcAft>
                  <a:spcPts val="600"/>
                </a:spcAft>
              </a:pPr>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4225" y="2073958"/>
            <a:ext cx="5246986" cy="2342725"/>
          </a:xfrm>
          <a:prstGeom prst="rect">
            <a:avLst/>
          </a:prstGeom>
        </p:spPr>
        <p:txBody>
          <a:bodyPr>
            <a:normAutofit/>
          </a:bodyPr>
          <a:lstStyle/>
          <a:p>
            <a:pPr marL="203545" indent="-203545" defTabSz="484632">
              <a:lnSpc>
                <a:spcPct val="100000"/>
              </a:lnSpc>
              <a:spcBef>
                <a:spcPts val="742"/>
              </a:spcBef>
              <a:spcAft>
                <a:spcPts val="106"/>
              </a:spcAft>
            </a:pPr>
            <a:r>
              <a:rPr lang="en-US" sz="1166" kern="1200" baseline="0">
                <a:solidFill>
                  <a:schemeClr val="accent3">
                    <a:lumMod val="25000"/>
                  </a:schemeClr>
                </a:solidFill>
                <a:latin typeface="Abadi" panose="020B0604020104020204" pitchFamily="34" charset="0"/>
                <a:ea typeface="+mn-ea"/>
                <a:cs typeface="+mn-cs"/>
              </a:rPr>
              <a:t>We calculated the total payload carried by boosters from NASA as 45596 using the query below</a:t>
            </a:r>
            <a:endParaRPr lang="en-US" sz="220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2"/>
          <a:stretch>
            <a:fillRect/>
          </a:stretch>
        </p:blipFill>
        <p:spPr>
          <a:xfrm>
            <a:off x="1785066" y="2616418"/>
            <a:ext cx="3992321" cy="1584027"/>
          </a:xfrm>
          <a:prstGeom prst="rect">
            <a:avLst/>
          </a:prstGeom>
        </p:spPr>
      </p:pic>
    </p:spTree>
    <p:extLst>
      <p:ext uri="{BB962C8B-B14F-4D97-AF65-F5344CB8AC3E}">
        <p14:creationId xmlns:p14="http://schemas.microsoft.com/office/powerpoint/2010/main" val="401001474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AFD52E17-48CB-4D60-BD56-71D197A29B38}"/>
              </a:ext>
            </a:extLst>
          </p:cNvPr>
          <p:cNvSpPr txBox="1">
            <a:spLocks/>
          </p:cNvSpPr>
          <p:nvPr/>
        </p:nvSpPr>
        <p:spPr>
          <a:xfrm>
            <a:off x="7860667" y="685800"/>
            <a:ext cx="3656419"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3700">
                <a:solidFill>
                  <a:schemeClr val="tx2"/>
                </a:solidFill>
                <a:latin typeface="+mj-lt"/>
                <a:ea typeface="+mj-ea"/>
                <a:cs typeface="+mj-cs"/>
              </a:rPr>
              <a:t>Average Payload Mass by F9 v1.1</a:t>
            </a:r>
          </a:p>
        </p:txBody>
      </p:sp>
      <p:sp>
        <p:nvSpPr>
          <p:cNvPr id="13" name="Rectangle 12">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1023561" y="1959532"/>
            <a:ext cx="6517065" cy="261889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60667" y="2286000"/>
            <a:ext cx="3656419" cy="3581400"/>
          </a:xfrm>
          <a:prstGeom prst="rect">
            <a:avLst/>
          </a:prstGeom>
        </p:spPr>
        <p:txBody>
          <a:bodyPr vert="horz" lIns="91440" tIns="45720" rIns="91440" bIns="45720" rtlCol="0">
            <a:normAutofit/>
          </a:bodyPr>
          <a:lstStyle/>
          <a:p>
            <a:pPr>
              <a:spcBef>
                <a:spcPts val="1400"/>
              </a:spcBef>
            </a:pPr>
            <a:r>
              <a:rPr lang="en-US"/>
              <a:t>We calculated the average payload mass carried by booster version F9 v1.1 as 2928.4</a:t>
            </a:r>
          </a:p>
          <a:p>
            <a:pPr>
              <a:spcBef>
                <a:spcPts val="1400"/>
              </a:spcBef>
            </a:pP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27</a:t>
            </a:fld>
            <a:endParaRPr lang="en-US"/>
          </a:p>
        </p:txBody>
      </p:sp>
    </p:spTree>
    <p:extLst>
      <p:ext uri="{BB962C8B-B14F-4D97-AF65-F5344CB8AC3E}">
        <p14:creationId xmlns:p14="http://schemas.microsoft.com/office/powerpoint/2010/main" val="273556052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7F12CD3C-55B3-4129-817A-84D0B28F713E}"/>
              </a:ext>
            </a:extLst>
          </p:cNvPr>
          <p:cNvSpPr txBox="1">
            <a:spLocks/>
          </p:cNvSpPr>
          <p:nvPr/>
        </p:nvSpPr>
        <p:spPr>
          <a:xfrm>
            <a:off x="7860667" y="685800"/>
            <a:ext cx="3656419"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3400">
                <a:solidFill>
                  <a:schemeClr val="tx2"/>
                </a:solidFill>
                <a:latin typeface="+mj-lt"/>
                <a:ea typeface="+mj-ea"/>
                <a:cs typeface="+mj-cs"/>
              </a:rPr>
              <a:t>First Successful Ground Landing Date</a:t>
            </a:r>
          </a:p>
        </p:txBody>
      </p:sp>
      <p:sp>
        <p:nvSpPr>
          <p:cNvPr id="13" name="Rectangle 12">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1023561" y="1969194"/>
            <a:ext cx="6517065" cy="2599571"/>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60667" y="2286000"/>
            <a:ext cx="3656419" cy="3581400"/>
          </a:xfrm>
          <a:prstGeom prst="rect">
            <a:avLst/>
          </a:prstGeom>
        </p:spPr>
        <p:txBody>
          <a:bodyPr vert="horz" lIns="91440" tIns="45720" rIns="91440" bIns="45720" rtlCol="0">
            <a:normAutofit/>
          </a:bodyPr>
          <a:lstStyle/>
          <a:p>
            <a:pPr>
              <a:spcBef>
                <a:spcPts val="1400"/>
              </a:spcBef>
            </a:pPr>
            <a:r>
              <a:rPr lang="en-US"/>
              <a:t>We observed that the dates of the first successful landing outcome on ground pad was 22nd December 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28</a:t>
            </a:fld>
            <a:endParaRPr lang="en-US"/>
          </a:p>
        </p:txBody>
      </p:sp>
    </p:spTree>
    <p:extLst>
      <p:ext uri="{BB962C8B-B14F-4D97-AF65-F5344CB8AC3E}">
        <p14:creationId xmlns:p14="http://schemas.microsoft.com/office/powerpoint/2010/main" val="143467992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952C2E9C-C6BE-40BD-A406-CFB441363CBA}"/>
              </a:ext>
            </a:extLst>
          </p:cNvPr>
          <p:cNvSpPr txBox="1">
            <a:spLocks/>
          </p:cNvSpPr>
          <p:nvPr/>
        </p:nvSpPr>
        <p:spPr>
          <a:xfrm>
            <a:off x="7860667" y="685800"/>
            <a:ext cx="3656419"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2400">
                <a:solidFill>
                  <a:schemeClr val="tx2"/>
                </a:solidFill>
                <a:latin typeface="+mj-lt"/>
                <a:ea typeface="+mj-ea"/>
                <a:cs typeface="+mj-cs"/>
              </a:rPr>
              <a:t>Successful Drone Ship Landing with Payload between 4000 and 6000</a:t>
            </a:r>
          </a:p>
        </p:txBody>
      </p:sp>
      <p:sp>
        <p:nvSpPr>
          <p:cNvPr id="15" name="Rectangle 14">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1023561" y="1036538"/>
            <a:ext cx="6517065" cy="446488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60667" y="2286000"/>
            <a:ext cx="3656419" cy="3581400"/>
          </a:xfrm>
          <a:prstGeom prst="rect">
            <a:avLst/>
          </a:prstGeom>
        </p:spPr>
        <p:txBody>
          <a:bodyPr vert="horz" lIns="91440" tIns="45720" rIns="91440" bIns="45720" rtlCol="0">
            <a:normAutofit/>
          </a:bodyPr>
          <a:lstStyle/>
          <a:p>
            <a:pPr>
              <a:spcBef>
                <a:spcPts val="1400"/>
              </a:spcBef>
            </a:pPr>
            <a:r>
              <a:rPr lang="en-US"/>
              <a:t>We used the </a:t>
            </a:r>
            <a:r>
              <a:rPr lang="en-US" b="1"/>
              <a:t>WHERE</a:t>
            </a:r>
            <a:r>
              <a:rPr lang="en-US"/>
              <a:t> clause to filter for boosters which have successfully landed on drone ship and applied the </a:t>
            </a:r>
            <a:r>
              <a:rPr lang="en-US" b="1"/>
              <a:t>AND</a:t>
            </a:r>
            <a:r>
              <a:rPr lang="en-US"/>
              <a:t> condition to determine successful landing with payload mass greater than 4000 but less than 6000</a:t>
            </a:r>
          </a:p>
          <a:p>
            <a:pPr>
              <a:spcBef>
                <a:spcPts val="1400"/>
              </a:spcBef>
            </a:pP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29</a:t>
            </a:fld>
            <a:endParaRPr lang="en-US"/>
          </a:p>
        </p:txBody>
      </p:sp>
    </p:spTree>
    <p:extLst>
      <p:ext uri="{BB962C8B-B14F-4D97-AF65-F5344CB8AC3E}">
        <p14:creationId xmlns:p14="http://schemas.microsoft.com/office/powerpoint/2010/main" val="63939953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643467" y="685800"/>
            <a:ext cx="10905066" cy="1485900"/>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lnSpc>
                <a:spcPct val="89000"/>
              </a:lnSpc>
              <a:spcAft>
                <a:spcPts val="600"/>
              </a:spcAft>
            </a:pPr>
            <a:r>
              <a:rPr lang="en-US" sz="4400">
                <a:solidFill>
                  <a:schemeClr val="tx2"/>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a:t>
            </a:fld>
            <a:endParaRPr lang="en-US" dirty="0"/>
          </a:p>
        </p:txBody>
      </p:sp>
      <p:graphicFrame>
        <p:nvGraphicFramePr>
          <p:cNvPr id="29" name="Content Placeholder 2">
            <a:extLst>
              <a:ext uri="{FF2B5EF4-FFF2-40B4-BE49-F238E27FC236}">
                <a16:creationId xmlns:a16="http://schemas.microsoft.com/office/drawing/2014/main" id="{CB92AD72-0FD6-E233-A447-6C529E98B482}"/>
              </a:ext>
            </a:extLst>
          </p:cNvPr>
          <p:cNvGraphicFramePr/>
          <p:nvPr>
            <p:extLst>
              <p:ext uri="{D42A27DB-BD31-4B8C-83A1-F6EECF244321}">
                <p14:modId xmlns:p14="http://schemas.microsoft.com/office/powerpoint/2010/main" val="3104951046"/>
              </p:ext>
            </p:extLst>
          </p:nvPr>
        </p:nvGraphicFramePr>
        <p:xfrm>
          <a:off x="1122972" y="2286000"/>
          <a:ext cx="9946056"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952C2E9C-C6BE-40BD-A406-CFB441363CBA}"/>
              </a:ext>
            </a:extLst>
          </p:cNvPr>
          <p:cNvSpPr txBox="1">
            <a:spLocks/>
          </p:cNvSpPr>
          <p:nvPr/>
        </p:nvSpPr>
        <p:spPr>
          <a:xfrm>
            <a:off x="7860667" y="685800"/>
            <a:ext cx="3656419"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2400">
                <a:solidFill>
                  <a:schemeClr val="tx2"/>
                </a:solidFill>
                <a:latin typeface="+mj-lt"/>
                <a:ea typeface="+mj-ea"/>
                <a:cs typeface="+mj-cs"/>
              </a:rPr>
              <a:t>Total Number of Successful and Failure Mission Outcomes</a:t>
            </a:r>
          </a:p>
        </p:txBody>
      </p:sp>
      <p:sp>
        <p:nvSpPr>
          <p:cNvPr id="15" name="Rectangle 14">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1390773" y="645106"/>
            <a:ext cx="5782640" cy="5247747"/>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60667" y="2286000"/>
            <a:ext cx="3656419" cy="3581400"/>
          </a:xfrm>
          <a:prstGeom prst="rect">
            <a:avLst/>
          </a:prstGeom>
        </p:spPr>
        <p:txBody>
          <a:bodyPr vert="horz" lIns="91440" tIns="45720" rIns="91440" bIns="45720" rtlCol="0">
            <a:normAutofit/>
          </a:bodyPr>
          <a:lstStyle/>
          <a:p>
            <a:pPr>
              <a:spcBef>
                <a:spcPts val="1400"/>
              </a:spcBef>
            </a:pPr>
            <a:r>
              <a:rPr lang="en-US"/>
              <a:t>We used wildcard like ‘%’ to filter for </a:t>
            </a:r>
            <a:r>
              <a:rPr lang="en-US" b="1"/>
              <a:t>WHERE</a:t>
            </a:r>
            <a:r>
              <a:rPr lang="en-US"/>
              <a:t> MissionOutcome was a success or a failure. </a:t>
            </a:r>
          </a:p>
          <a:p>
            <a:pPr>
              <a:spcBef>
                <a:spcPts val="1400"/>
              </a:spcBef>
            </a:pP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30</a:t>
            </a:fld>
            <a:endParaRPr lang="en-US"/>
          </a:p>
        </p:txBody>
      </p:sp>
    </p:spTree>
    <p:extLst>
      <p:ext uri="{BB962C8B-B14F-4D97-AF65-F5344CB8AC3E}">
        <p14:creationId xmlns:p14="http://schemas.microsoft.com/office/powerpoint/2010/main" val="389881200"/>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2A7EB98F-A25F-4357-9775-478FC17F7F83}"/>
              </a:ext>
            </a:extLst>
          </p:cNvPr>
          <p:cNvSpPr txBox="1">
            <a:spLocks/>
          </p:cNvSpPr>
          <p:nvPr/>
        </p:nvSpPr>
        <p:spPr>
          <a:xfrm>
            <a:off x="7860667" y="685800"/>
            <a:ext cx="3656419"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3400">
                <a:solidFill>
                  <a:schemeClr val="tx2"/>
                </a:solidFill>
                <a:latin typeface="+mj-lt"/>
                <a:ea typeface="+mj-ea"/>
                <a:cs typeface="+mj-cs"/>
              </a:rPr>
              <a:t>Boosters Carried Maximum Payload</a:t>
            </a:r>
          </a:p>
        </p:txBody>
      </p:sp>
      <p:sp>
        <p:nvSpPr>
          <p:cNvPr id="13" name="Rectangle 12">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1027048" y="645106"/>
            <a:ext cx="6510091" cy="5247747"/>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60667" y="2286000"/>
            <a:ext cx="3656419" cy="3581400"/>
          </a:xfrm>
          <a:prstGeom prst="rect">
            <a:avLst/>
          </a:prstGeom>
        </p:spPr>
        <p:txBody>
          <a:bodyPr vert="horz" lIns="91440" tIns="45720" rIns="91440" bIns="45720" rtlCol="0">
            <a:normAutofit/>
          </a:bodyPr>
          <a:lstStyle/>
          <a:p>
            <a:pPr>
              <a:spcBef>
                <a:spcPts val="1400"/>
              </a:spcBef>
            </a:pPr>
            <a:r>
              <a:rPr lang="en-US"/>
              <a:t>We determined the booster that have carried the maximum payload using a subquery in the </a:t>
            </a:r>
            <a:r>
              <a:rPr lang="en-US" b="1"/>
              <a:t>WHERE</a:t>
            </a:r>
            <a:r>
              <a:rPr lang="en-US"/>
              <a:t> clause and the </a:t>
            </a:r>
            <a:r>
              <a:rPr lang="en-US" b="1"/>
              <a:t>MAX() </a:t>
            </a:r>
            <a:r>
              <a:rPr lang="en-US"/>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31</a:t>
            </a:fld>
            <a:endParaRPr lang="en-US"/>
          </a:p>
        </p:txBody>
      </p:sp>
    </p:spTree>
    <p:extLst>
      <p:ext uri="{BB962C8B-B14F-4D97-AF65-F5344CB8AC3E}">
        <p14:creationId xmlns:p14="http://schemas.microsoft.com/office/powerpoint/2010/main" val="3566646398"/>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964DA114-677C-40D8-8FFA-43531834CFBF}"/>
              </a:ext>
            </a:extLst>
          </p:cNvPr>
          <p:cNvSpPr txBox="1">
            <a:spLocks/>
          </p:cNvSpPr>
          <p:nvPr/>
        </p:nvSpPr>
        <p:spPr>
          <a:xfrm>
            <a:off x="7860667" y="685800"/>
            <a:ext cx="3656419"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4400">
                <a:solidFill>
                  <a:schemeClr val="tx2"/>
                </a:solidFill>
                <a:latin typeface="+mj-lt"/>
                <a:ea typeface="+mj-ea"/>
                <a:cs typeface="+mj-cs"/>
              </a:rPr>
              <a:t>2015 Launch Records</a:t>
            </a:r>
          </a:p>
        </p:txBody>
      </p:sp>
      <p:sp>
        <p:nvSpPr>
          <p:cNvPr id="13" name="Rectangle 12">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2"/>
          <a:stretch>
            <a:fillRect/>
          </a:stretch>
        </p:blipFill>
        <p:spPr>
          <a:xfrm>
            <a:off x="1023561" y="2107055"/>
            <a:ext cx="6517065" cy="2323848"/>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60667" y="2286000"/>
            <a:ext cx="3656419" cy="3581400"/>
          </a:xfrm>
          <a:prstGeom prst="rect">
            <a:avLst/>
          </a:prstGeom>
        </p:spPr>
        <p:txBody>
          <a:bodyPr vert="horz" lIns="91440" tIns="45720" rIns="91440" bIns="45720" rtlCol="0">
            <a:normAutofit/>
          </a:bodyPr>
          <a:lstStyle/>
          <a:p>
            <a:pPr>
              <a:spcBef>
                <a:spcPts val="1400"/>
              </a:spcBef>
            </a:pPr>
            <a:r>
              <a:rPr lang="en-US"/>
              <a:t>We used a combinations of the </a:t>
            </a:r>
            <a:r>
              <a:rPr lang="en-US" b="1"/>
              <a:t>WHERE</a:t>
            </a:r>
            <a:r>
              <a:rPr lang="en-US"/>
              <a:t> clause, </a:t>
            </a:r>
            <a:r>
              <a:rPr lang="en-US" b="1"/>
              <a:t>LIKE</a:t>
            </a:r>
            <a:r>
              <a:rPr lang="en-US"/>
              <a:t>, </a:t>
            </a:r>
            <a:r>
              <a:rPr lang="en-US" b="1"/>
              <a:t>AND</a:t>
            </a:r>
            <a:r>
              <a:rPr lang="en-US"/>
              <a:t>, and </a:t>
            </a:r>
            <a:r>
              <a:rPr lang="en-US" b="1"/>
              <a:t>BETWEEN</a:t>
            </a:r>
            <a:r>
              <a:rPr lang="en-US"/>
              <a:t> conditions to filter for failed landing outcomes in drone ship, their booster versions, and launch site names for year 2015</a:t>
            </a:r>
          </a:p>
          <a:p>
            <a:pPr>
              <a:spcBef>
                <a:spcPts val="1400"/>
              </a:spcBef>
            </a:pP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32</a:t>
            </a:fld>
            <a:endParaRPr lang="en-US"/>
          </a:p>
        </p:txBody>
      </p:sp>
    </p:spTree>
    <p:extLst>
      <p:ext uri="{BB962C8B-B14F-4D97-AF65-F5344CB8AC3E}">
        <p14:creationId xmlns:p14="http://schemas.microsoft.com/office/powerpoint/2010/main" val="1398439132"/>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952C2E9C-C6BE-40BD-A406-CFB441363CBA}"/>
              </a:ext>
            </a:extLst>
          </p:cNvPr>
          <p:cNvSpPr txBox="1">
            <a:spLocks/>
          </p:cNvSpPr>
          <p:nvPr/>
        </p:nvSpPr>
        <p:spPr>
          <a:xfrm>
            <a:off x="7860667" y="685800"/>
            <a:ext cx="3656419"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2400">
                <a:solidFill>
                  <a:schemeClr val="tx2"/>
                </a:solidFill>
                <a:latin typeface="+mj-lt"/>
                <a:ea typeface="+mj-ea"/>
                <a:cs typeface="+mj-cs"/>
              </a:rPr>
              <a:t>Rank Landing Outcomes Between 2010-06-04 and 2017-03-20</a:t>
            </a:r>
          </a:p>
        </p:txBody>
      </p:sp>
      <p:sp>
        <p:nvSpPr>
          <p:cNvPr id="15" name="Rectangle 14">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1023561" y="983446"/>
            <a:ext cx="6517065" cy="4571067"/>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60667" y="2286000"/>
            <a:ext cx="3656419" cy="3581400"/>
          </a:xfrm>
          <a:prstGeom prst="rect">
            <a:avLst/>
          </a:prstGeom>
        </p:spPr>
        <p:txBody>
          <a:bodyPr vert="horz" lIns="91440" tIns="45720" rIns="91440" bIns="45720" rtlCol="0">
            <a:normAutofit/>
          </a:bodyPr>
          <a:lstStyle/>
          <a:p>
            <a:pPr>
              <a:spcBef>
                <a:spcPts val="1400"/>
              </a:spcBef>
            </a:pPr>
            <a:r>
              <a:rPr lang="en-US" sz="1700"/>
              <a:t>We selected Landing outcomes and the </a:t>
            </a:r>
            <a:r>
              <a:rPr lang="en-US" sz="1700" b="1"/>
              <a:t>COUNT</a:t>
            </a:r>
            <a:r>
              <a:rPr lang="en-US" sz="1700"/>
              <a:t> of landing outcomes from the data and used the </a:t>
            </a:r>
            <a:r>
              <a:rPr lang="en-US" sz="1700" b="1"/>
              <a:t>WHERE</a:t>
            </a:r>
            <a:r>
              <a:rPr lang="en-US" sz="1700"/>
              <a:t> clause to filter for landing outcomes </a:t>
            </a:r>
            <a:r>
              <a:rPr lang="en-US" sz="1700" b="1"/>
              <a:t>BETWEEN</a:t>
            </a:r>
            <a:r>
              <a:rPr lang="en-US" sz="1700"/>
              <a:t> 2010-06-04 to 2010-03-20.</a:t>
            </a:r>
          </a:p>
          <a:p>
            <a:pPr>
              <a:spcBef>
                <a:spcPts val="1400"/>
              </a:spcBef>
            </a:pPr>
            <a:r>
              <a:rPr lang="en-US" sz="1700"/>
              <a:t>We applied the </a:t>
            </a:r>
            <a:r>
              <a:rPr lang="en-US" sz="1700" b="1"/>
              <a:t>GROUP BY </a:t>
            </a:r>
            <a:r>
              <a:rPr lang="en-US" sz="1700"/>
              <a:t>clause to group the landing outcomes and the </a:t>
            </a:r>
            <a:r>
              <a:rPr lang="en-US" sz="1700" b="1"/>
              <a:t>ORDER BY </a:t>
            </a:r>
            <a:r>
              <a:rPr lang="en-US" sz="1700"/>
              <a:t>clause to order the grouped landing outcome in descending order.</a:t>
            </a:r>
          </a:p>
          <a:p>
            <a:pPr>
              <a:spcBef>
                <a:spcPts val="1400"/>
              </a:spcBef>
            </a:pPr>
            <a:endParaRPr lang="en-US" sz="17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33</a:t>
            </a:fld>
            <a:endParaRPr lang="en-US"/>
          </a:p>
        </p:txBody>
      </p:sp>
    </p:spTree>
    <p:extLst>
      <p:ext uri="{BB962C8B-B14F-4D97-AF65-F5344CB8AC3E}">
        <p14:creationId xmlns:p14="http://schemas.microsoft.com/office/powerpoint/2010/main" val="3236239143"/>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1" name="Rectangle 10">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EACC3F-67EA-7135-0148-FCB34D584094}"/>
              </a:ext>
            </a:extLst>
          </p:cNvPr>
          <p:cNvPicPr>
            <a:picLocks noChangeAspect="1"/>
          </p:cNvPicPr>
          <p:nvPr/>
        </p:nvPicPr>
        <p:blipFill rotWithShape="1">
          <a:blip r:embed="rId2">
            <a:alphaModFix amt="40000"/>
          </a:blip>
          <a:srcRect t="25593" b="18157"/>
          <a:stretch/>
        </p:blipFill>
        <p:spPr>
          <a:xfrm>
            <a:off x="20" y="10"/>
            <a:ext cx="12191980" cy="6857990"/>
          </a:xfrm>
          <a:prstGeom prst="rect">
            <a:avLst/>
          </a:prstGeom>
        </p:spPr>
      </p:pic>
    </p:spTree>
    <p:extLst>
      <p:ext uri="{BB962C8B-B14F-4D97-AF65-F5344CB8AC3E}">
        <p14:creationId xmlns:p14="http://schemas.microsoft.com/office/powerpoint/2010/main" val="102335249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0">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8" name="Rectangle 14">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rotWithShape="1">
          <a:blip r:embed="rId2">
            <a:alphaModFix amt="40000"/>
          </a:blip>
          <a:srcRect t="5462"/>
          <a:stretch/>
        </p:blipFill>
        <p:spPr>
          <a:xfrm>
            <a:off x="20" y="10"/>
            <a:ext cx="12191980" cy="685799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1915128" y="1788454"/>
            <a:ext cx="8361229" cy="20982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lnSpc>
                <a:spcPct val="89000"/>
              </a:lnSpc>
              <a:spcAft>
                <a:spcPts val="600"/>
              </a:spcAft>
            </a:pPr>
            <a:r>
              <a:rPr lang="en-US" sz="6100" cap="all">
                <a:solidFill>
                  <a:schemeClr val="tx2"/>
                </a:solidFill>
                <a:latin typeface="+mj-lt"/>
                <a:ea typeface="+mj-ea"/>
                <a:cs typeface="+mj-cs"/>
              </a:rPr>
              <a:t>All launch sites global map markers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830683" y="6453386"/>
            <a:ext cx="1596292" cy="404614"/>
          </a:xfrm>
        </p:spPr>
        <p:txBody>
          <a:bodyPr vert="horz" lIns="91440" tIns="45720" rIns="91440" bIns="45720" rtlCol="0" anchor="ctr">
            <a:normAutofit/>
          </a:bodyPr>
          <a:lstStyle/>
          <a:p>
            <a:pPr defTabSz="457200">
              <a:spcAft>
                <a:spcPts val="600"/>
              </a:spcAft>
            </a:pPr>
            <a:fld id="{5075537C-CA84-1446-933C-8E9D027F9201}" type="slidenum">
              <a:rPr lang="en-US" smtClean="0"/>
              <a:pPr defTabSz="457200">
                <a:spcAft>
                  <a:spcPts val="600"/>
                </a:spcAft>
              </a:pPr>
              <a:t>35</a:t>
            </a:fld>
            <a:endParaRPr lang="en-US"/>
          </a:p>
        </p:txBody>
      </p:sp>
    </p:spTree>
    <p:extLst>
      <p:ext uri="{BB962C8B-B14F-4D97-AF65-F5344CB8AC3E}">
        <p14:creationId xmlns:p14="http://schemas.microsoft.com/office/powerpoint/2010/main" val="981671777"/>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2E0ECA32-E146-40DA-85CD-9677244BC3EC}"/>
              </a:ext>
            </a:extLst>
          </p:cNvPr>
          <p:cNvSpPr txBox="1">
            <a:spLocks/>
          </p:cNvSpPr>
          <p:nvPr/>
        </p:nvSpPr>
        <p:spPr>
          <a:xfrm>
            <a:off x="7860667" y="685800"/>
            <a:ext cx="3656419"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3400">
                <a:solidFill>
                  <a:schemeClr val="tx2"/>
                </a:solidFill>
                <a:latin typeface="+mj-lt"/>
                <a:ea typeface="+mj-ea"/>
                <a:cs typeface="+mj-cs"/>
              </a:rPr>
              <a:t>Markers showing launch sites with color labels</a:t>
            </a:r>
          </a:p>
        </p:txBody>
      </p:sp>
      <p:sp>
        <p:nvSpPr>
          <p:cNvPr id="15" name="Rectangle 14">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1023561" y="1827079"/>
            <a:ext cx="6517065" cy="28838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36</a:t>
            </a:fld>
            <a:endParaRPr lang="en-US"/>
          </a:p>
        </p:txBody>
      </p:sp>
    </p:spTree>
    <p:extLst>
      <p:ext uri="{BB962C8B-B14F-4D97-AF65-F5344CB8AC3E}">
        <p14:creationId xmlns:p14="http://schemas.microsoft.com/office/powerpoint/2010/main" val="239597884"/>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 name="Group 12">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0"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7" name="Rectangle 16">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52858" y="4736961"/>
            <a:ext cx="10720685" cy="9367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lnSpc>
                <a:spcPct val="89000"/>
              </a:lnSpc>
              <a:spcAft>
                <a:spcPts val="600"/>
              </a:spcAft>
            </a:pPr>
            <a:r>
              <a:rPr lang="en-US" sz="4800" cap="all">
                <a:solidFill>
                  <a:schemeClr val="tx2"/>
                </a:solidFill>
                <a:latin typeface="+mj-lt"/>
                <a:ea typeface="+mj-ea"/>
                <a:cs typeface="+mj-cs"/>
              </a:rPr>
              <a:t>Launch Site distance to landmarks</a:t>
            </a:r>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rotWithShape="1">
          <a:blip r:embed="rId2"/>
          <a:srcRect t="4484" b="15649"/>
          <a:stretch/>
        </p:blipFill>
        <p:spPr>
          <a:xfrm>
            <a:off x="20" y="10"/>
            <a:ext cx="12191980" cy="4187119"/>
          </a:xfrm>
          <a:prstGeom prst="rect">
            <a:avLst/>
          </a:prstGeom>
        </p:spPr>
      </p:pic>
      <p:sp>
        <p:nvSpPr>
          <p:cNvPr id="19" name="Freeform: Shape 18">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21" name="Freeform: Shape 20">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830683" y="6453386"/>
            <a:ext cx="1596292" cy="404614"/>
          </a:xfrm>
        </p:spPr>
        <p:txBody>
          <a:bodyPr vert="horz" lIns="91440" tIns="45720" rIns="91440" bIns="45720" rtlCol="0" anchor="ctr">
            <a:normAutofit/>
          </a:bodyPr>
          <a:lstStyle/>
          <a:p>
            <a:pPr defTabSz="457200">
              <a:spcAft>
                <a:spcPts val="600"/>
              </a:spcAft>
            </a:pPr>
            <a:fld id="{5075537C-CA84-1446-933C-8E9D027F9201}" type="slidenum">
              <a:rPr lang="en-US" smtClean="0"/>
              <a:pPr defTabSz="457200">
                <a:spcAft>
                  <a:spcPts val="600"/>
                </a:spcAft>
              </a:pPr>
              <a:t>37</a:t>
            </a:fld>
            <a:endParaRPr lang="en-US"/>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6">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14" name="Picture 2">
            <a:extLst>
              <a:ext uri="{FF2B5EF4-FFF2-40B4-BE49-F238E27FC236}">
                <a16:creationId xmlns:a16="http://schemas.microsoft.com/office/drawing/2014/main" id="{BDAEF37F-2214-9100-9CE4-37EBD4D6C694}"/>
              </a:ext>
            </a:extLst>
          </p:cNvPr>
          <p:cNvPicPr>
            <a:picLocks noChangeAspect="1"/>
          </p:cNvPicPr>
          <p:nvPr/>
        </p:nvPicPr>
        <p:blipFill rotWithShape="1">
          <a:blip r:embed="rId2"/>
          <a:srcRect b="15714"/>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9456A072-47A6-4424-9ABE-F398119040DD}"/>
              </a:ext>
            </a:extLst>
          </p:cNvPr>
          <p:cNvSpPr txBox="1">
            <a:spLocks/>
          </p:cNvSpPr>
          <p:nvPr/>
        </p:nvSpPr>
        <p:spPr>
          <a:xfrm>
            <a:off x="7860667" y="685800"/>
            <a:ext cx="3656419"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2400">
                <a:solidFill>
                  <a:schemeClr val="tx2"/>
                </a:solidFill>
                <a:latin typeface="+mj-lt"/>
                <a:ea typeface="+mj-ea"/>
                <a:cs typeface="+mj-cs"/>
              </a:rPr>
              <a:t>Pie chart showing the success percentage achieved by each launch site</a:t>
            </a:r>
          </a:p>
        </p:txBody>
      </p:sp>
      <p:sp>
        <p:nvSpPr>
          <p:cNvPr id="15" name="Rectangle 14">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1023561" y="1737470"/>
            <a:ext cx="6517065" cy="306301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39</a:t>
            </a:fld>
            <a:endParaRPr lang="en-US"/>
          </a:p>
        </p:txBody>
      </p:sp>
    </p:spTree>
    <p:extLst>
      <p:ext uri="{BB962C8B-B14F-4D97-AF65-F5344CB8AC3E}">
        <p14:creationId xmlns:p14="http://schemas.microsoft.com/office/powerpoint/2010/main" val="70013293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640080" y="639704"/>
            <a:ext cx="3299579" cy="5577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lnSpc>
                <a:spcPct val="89000"/>
              </a:lnSpc>
              <a:spcAft>
                <a:spcPts val="600"/>
              </a:spcAft>
            </a:pPr>
            <a:r>
              <a:rPr lang="en-US" sz="4400">
                <a:solidFill>
                  <a:schemeClr val="tx2"/>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a:t>
            </a:fld>
            <a:endParaRPr lang="en-US" dirty="0"/>
          </a:p>
        </p:txBody>
      </p:sp>
      <p:graphicFrame>
        <p:nvGraphicFramePr>
          <p:cNvPr id="33" name="Content Placeholder 2">
            <a:extLst>
              <a:ext uri="{FF2B5EF4-FFF2-40B4-BE49-F238E27FC236}">
                <a16:creationId xmlns:a16="http://schemas.microsoft.com/office/drawing/2014/main" id="{4FCFC21C-D48D-CE6A-6A64-7DF43CEE1A01}"/>
              </a:ext>
            </a:extLst>
          </p:cNvPr>
          <p:cNvGraphicFramePr/>
          <p:nvPr>
            <p:extLst>
              <p:ext uri="{D42A27DB-BD31-4B8C-83A1-F6EECF244321}">
                <p14:modId xmlns:p14="http://schemas.microsoft.com/office/powerpoint/2010/main" val="200442437"/>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Title 1">
            <a:extLst>
              <a:ext uri="{FF2B5EF4-FFF2-40B4-BE49-F238E27FC236}">
                <a16:creationId xmlns:a16="http://schemas.microsoft.com/office/drawing/2014/main" id="{B13EB6D9-4C4B-45DF-8FAE-DB400E38C812}"/>
              </a:ext>
            </a:extLst>
          </p:cNvPr>
          <p:cNvSpPr txBox="1">
            <a:spLocks/>
          </p:cNvSpPr>
          <p:nvPr/>
        </p:nvSpPr>
        <p:spPr>
          <a:xfrm>
            <a:off x="7860667" y="685800"/>
            <a:ext cx="3656419"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2400">
                <a:solidFill>
                  <a:schemeClr val="tx2"/>
                </a:solidFill>
                <a:latin typeface="+mj-lt"/>
                <a:ea typeface="+mj-ea"/>
                <a:cs typeface="+mj-cs"/>
              </a:rPr>
              <a:t>Pie chart showing the Launch site with the highest launch success ratio</a:t>
            </a:r>
          </a:p>
          <a:p>
            <a:pPr>
              <a:lnSpc>
                <a:spcPct val="89000"/>
              </a:lnSpc>
              <a:spcAft>
                <a:spcPts val="600"/>
              </a:spcAft>
            </a:pPr>
            <a:endParaRPr lang="en-US" sz="2400">
              <a:solidFill>
                <a:schemeClr val="tx2"/>
              </a:solidFill>
              <a:latin typeface="+mj-lt"/>
              <a:ea typeface="+mj-ea"/>
              <a:cs typeface="+mj-cs"/>
            </a:endParaRPr>
          </a:p>
        </p:txBody>
      </p:sp>
      <p:sp>
        <p:nvSpPr>
          <p:cNvPr id="33" name="Rectangle 32">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1023561" y="1411617"/>
            <a:ext cx="6517065" cy="371472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40</a:t>
            </a:fld>
            <a:endParaRPr lang="en-US"/>
          </a:p>
        </p:txBody>
      </p:sp>
    </p:spTree>
    <p:extLst>
      <p:ext uri="{BB962C8B-B14F-4D97-AF65-F5344CB8AC3E}">
        <p14:creationId xmlns:p14="http://schemas.microsoft.com/office/powerpoint/2010/main" val="1866160706"/>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itle 1">
            <a:extLst>
              <a:ext uri="{FF2B5EF4-FFF2-40B4-BE49-F238E27FC236}">
                <a16:creationId xmlns:a16="http://schemas.microsoft.com/office/drawing/2014/main" id="{4D271BF5-BAA1-4CEB-A575-76A097FABBBA}"/>
              </a:ext>
            </a:extLst>
          </p:cNvPr>
          <p:cNvSpPr txBox="1">
            <a:spLocks/>
          </p:cNvSpPr>
          <p:nvPr/>
        </p:nvSpPr>
        <p:spPr>
          <a:xfrm>
            <a:off x="7860667" y="685800"/>
            <a:ext cx="3656419"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2100">
                <a:solidFill>
                  <a:schemeClr val="tx2"/>
                </a:solidFill>
                <a:latin typeface="+mj-lt"/>
                <a:ea typeface="+mj-ea"/>
                <a:cs typeface="+mj-cs"/>
              </a:rPr>
              <a:t>Scatter plot of Payload vs Launch Outcome for all sites, with different payload selected in the range slider</a:t>
            </a:r>
          </a:p>
        </p:txBody>
      </p:sp>
      <p:sp>
        <p:nvSpPr>
          <p:cNvPr id="19" name="Rectangle 18">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1023561" y="2095908"/>
            <a:ext cx="6517065" cy="234614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41</a:t>
            </a:fld>
            <a:endParaRPr lang="en-US"/>
          </a:p>
        </p:txBody>
      </p:sp>
    </p:spTree>
    <p:extLst>
      <p:ext uri="{BB962C8B-B14F-4D97-AF65-F5344CB8AC3E}">
        <p14:creationId xmlns:p14="http://schemas.microsoft.com/office/powerpoint/2010/main" val="252359608"/>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9"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1" name="Rectangle 10">
            <a:extLst>
              <a:ext uri="{FF2B5EF4-FFF2-40B4-BE49-F238E27FC236}">
                <a16:creationId xmlns:a16="http://schemas.microsoft.com/office/drawing/2014/main" id="{2D170B9C-85A5-4673-981C-DDDBAC51F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958FC18-BB8C-246B-B54B-76B2A1460CA0}"/>
              </a:ext>
            </a:extLst>
          </p:cNvPr>
          <p:cNvPicPr>
            <a:picLocks noChangeAspect="1"/>
          </p:cNvPicPr>
          <p:nvPr/>
        </p:nvPicPr>
        <p:blipFill rotWithShape="1">
          <a:blip r:embed="rId2"/>
          <a:srcRect l="19543" r="37008"/>
          <a:stretch/>
        </p:blipFill>
        <p:spPr>
          <a:xfrm>
            <a:off x="20" y="10"/>
            <a:ext cx="4966232" cy="6857990"/>
          </a:xfrm>
          <a:prstGeom prst="rect">
            <a:avLst/>
          </a:prstGeom>
        </p:spPr>
      </p:pic>
      <p:sp>
        <p:nvSpPr>
          <p:cNvPr id="13" name="Freeform 6">
            <a:extLst>
              <a:ext uri="{FF2B5EF4-FFF2-40B4-BE49-F238E27FC236}">
                <a16:creationId xmlns:a16="http://schemas.microsoft.com/office/drawing/2014/main" id="{1C82216A-4221-434A-B11C-7E13B4A1F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1">
            <a:extLst>
              <a:ext uri="{FF2B5EF4-FFF2-40B4-BE49-F238E27FC236}">
                <a16:creationId xmlns:a16="http://schemas.microsoft.com/office/drawing/2014/main" id="{B68D8986-45AC-4FB5-96E8-C45F9603EB5E}"/>
              </a:ext>
            </a:extLst>
          </p:cNvPr>
          <p:cNvSpPr txBox="1">
            <a:spLocks/>
          </p:cNvSpPr>
          <p:nvPr/>
        </p:nvSpPr>
        <p:spPr>
          <a:xfrm>
            <a:off x="7860667" y="685800"/>
            <a:ext cx="3656419"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4400">
                <a:solidFill>
                  <a:schemeClr val="tx2"/>
                </a:solidFill>
                <a:latin typeface="+mj-lt"/>
                <a:ea typeface="+mj-ea"/>
                <a:cs typeface="+mj-cs"/>
              </a:rPr>
              <a:t>Classification Accuracy</a:t>
            </a:r>
          </a:p>
        </p:txBody>
      </p:sp>
      <p:sp>
        <p:nvSpPr>
          <p:cNvPr id="21" name="Rectangle 15">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1023561" y="2299566"/>
            <a:ext cx="6517065" cy="193882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860667" y="2286000"/>
            <a:ext cx="3656419" cy="3581400"/>
          </a:xfrm>
          <a:prstGeom prst="rect">
            <a:avLst/>
          </a:prstGeom>
        </p:spPr>
        <p:txBody>
          <a:bodyPr vert="horz" lIns="91440" tIns="45720" rIns="91440" bIns="45720" rtlCol="0">
            <a:normAutofit/>
          </a:bodyPr>
          <a:lstStyle/>
          <a:p>
            <a:pPr>
              <a:spcBef>
                <a:spcPts val="1400"/>
              </a:spcBef>
            </a:pPr>
            <a:r>
              <a:rPr lang="en-US"/>
              <a:t>The decision tree classifier is the model with the highest classification accuracy</a:t>
            </a:r>
          </a:p>
          <a:p>
            <a:pPr>
              <a:spcBef>
                <a:spcPts val="1400"/>
              </a:spcBef>
            </a:pP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a:pPr>
                <a:spcAft>
                  <a:spcPts val="600"/>
                </a:spcAft>
              </a:pPr>
              <a:t>43</a:t>
            </a:fld>
            <a:endParaRPr lang="en-US"/>
          </a:p>
        </p:txBody>
      </p:sp>
    </p:spTree>
    <p:extLst>
      <p:ext uri="{BB962C8B-B14F-4D97-AF65-F5344CB8AC3E}">
        <p14:creationId xmlns:p14="http://schemas.microsoft.com/office/powerpoint/2010/main" val="2459446073"/>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1">
            <a:extLst>
              <a:ext uri="{FF2B5EF4-FFF2-40B4-BE49-F238E27FC236}">
                <a16:creationId xmlns:a16="http://schemas.microsoft.com/office/drawing/2014/main" id="{533106AC-60D7-46AE-8E64-7B84ABDBD099}"/>
              </a:ext>
            </a:extLst>
          </p:cNvPr>
          <p:cNvSpPr txBox="1">
            <a:spLocks/>
          </p:cNvSpPr>
          <p:nvPr/>
        </p:nvSpPr>
        <p:spPr>
          <a:xfrm>
            <a:off x="7860667" y="685800"/>
            <a:ext cx="3656419"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4400">
                <a:solidFill>
                  <a:schemeClr val="tx2"/>
                </a:solidFill>
                <a:latin typeface="+mj-lt"/>
                <a:ea typeface="+mj-ea"/>
                <a:cs typeface="+mj-cs"/>
              </a:rPr>
              <a:t>Confusion Matrix</a:t>
            </a:r>
          </a:p>
        </p:txBody>
      </p:sp>
      <p:sp>
        <p:nvSpPr>
          <p:cNvPr id="16" name="Rectangle 15">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1023561" y="911919"/>
            <a:ext cx="6517065" cy="4714120"/>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860667" y="2286000"/>
            <a:ext cx="3656419" cy="3581400"/>
          </a:xfrm>
          <a:prstGeom prst="rect">
            <a:avLst/>
          </a:prstGeom>
        </p:spPr>
        <p:txBody>
          <a:bodyPr vert="horz" lIns="91440" tIns="45720" rIns="91440" bIns="45720" rtlCol="0">
            <a:normAutofit/>
          </a:bodyPr>
          <a:lstStyle/>
          <a:p>
            <a:pPr>
              <a:spcBef>
                <a:spcPts val="1400"/>
              </a:spcBef>
            </a:pPr>
            <a:r>
              <a:rPr lang="en-US"/>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44</a:t>
            </a:fld>
            <a:endParaRPr lang="en-US"/>
          </a:p>
        </p:txBody>
      </p:sp>
    </p:spTree>
    <p:extLst>
      <p:ext uri="{BB962C8B-B14F-4D97-AF65-F5344CB8AC3E}">
        <p14:creationId xmlns:p14="http://schemas.microsoft.com/office/powerpoint/2010/main" val="364503423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F90CED2-72DA-49F5-8068-294F7EEF1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1">
            <a:extLst>
              <a:ext uri="{FF2B5EF4-FFF2-40B4-BE49-F238E27FC236}">
                <a16:creationId xmlns:a16="http://schemas.microsoft.com/office/drawing/2014/main" id="{FB98079A-48C6-4E10-8AB1-B940BD1E42DF}"/>
              </a:ext>
            </a:extLst>
          </p:cNvPr>
          <p:cNvSpPr txBox="1">
            <a:spLocks/>
          </p:cNvSpPr>
          <p:nvPr/>
        </p:nvSpPr>
        <p:spPr>
          <a:xfrm>
            <a:off x="1371600" y="685800"/>
            <a:ext cx="9601200"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4400">
                <a:solidFill>
                  <a:schemeClr val="tx2"/>
                </a:solidFill>
                <a:latin typeface="+mj-lt"/>
                <a:ea typeface="+mj-ea"/>
                <a:cs typeface="+mj-cs"/>
              </a:rPr>
              <a:t>Conclusions</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45</a:t>
            </a:fld>
            <a:endParaRPr lang="en-US"/>
          </a:p>
        </p:txBody>
      </p:sp>
      <p:graphicFrame>
        <p:nvGraphicFramePr>
          <p:cNvPr id="11" name="Content Placeholder 3">
            <a:extLst>
              <a:ext uri="{FF2B5EF4-FFF2-40B4-BE49-F238E27FC236}">
                <a16:creationId xmlns:a16="http://schemas.microsoft.com/office/drawing/2014/main" id="{46178A59-62A5-361F-48CA-DF86C3B5BDFD}"/>
              </a:ext>
            </a:extLst>
          </p:cNvPr>
          <p:cNvGraphicFramePr>
            <a:graphicFrameLocks noGrp="1"/>
          </p:cNvGraphicFramePr>
          <p:nvPr>
            <p:ph sz="half" idx="4294967295"/>
            <p:extLst>
              <p:ext uri="{D42A27DB-BD31-4B8C-83A1-F6EECF244321}">
                <p14:modId xmlns:p14="http://schemas.microsoft.com/office/powerpoint/2010/main" val="373801471"/>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 name="Rectangle 9">
            <a:extLst>
              <a:ext uri="{FF2B5EF4-FFF2-40B4-BE49-F238E27FC236}">
                <a16:creationId xmlns:a16="http://schemas.microsoft.com/office/drawing/2014/main" id="{EC2B4A13-0632-456F-A66A-2D0CDB9D3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568A552-34C4-41D2-A36B-9E86EC569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14" name="Freeform: Shape 13">
            <a:extLst>
              <a:ext uri="{FF2B5EF4-FFF2-40B4-BE49-F238E27FC236}">
                <a16:creationId xmlns:a16="http://schemas.microsoft.com/office/drawing/2014/main" id="{B8BE655E-142C-41C9-895E-54D55EDDA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16" name="Rectangle 15">
            <a:extLst>
              <a:ext uri="{FF2B5EF4-FFF2-40B4-BE49-F238E27FC236}">
                <a16:creationId xmlns:a16="http://schemas.microsoft.com/office/drawing/2014/main" id="{198CC593-9FF4-46EF-81AE-2D26922F1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
        <p:nvSpPr>
          <p:cNvPr id="2" name="TextBox 1">
            <a:extLst>
              <a:ext uri="{FF2B5EF4-FFF2-40B4-BE49-F238E27FC236}">
                <a16:creationId xmlns:a16="http://schemas.microsoft.com/office/drawing/2014/main" id="{F23E9DD1-654D-3ADC-2A65-E6834D16F98B}"/>
              </a:ext>
            </a:extLst>
          </p:cNvPr>
          <p:cNvSpPr txBox="1"/>
          <p:nvPr/>
        </p:nvSpPr>
        <p:spPr>
          <a:xfrm>
            <a:off x="4053626" y="2520665"/>
            <a:ext cx="4073236" cy="1015663"/>
          </a:xfrm>
          <a:prstGeom prst="rect">
            <a:avLst/>
          </a:prstGeom>
          <a:noFill/>
        </p:spPr>
        <p:txBody>
          <a:bodyPr wrap="square" rtlCol="0">
            <a:spAutoFit/>
          </a:bodyPr>
          <a:lstStyle/>
          <a:p>
            <a:r>
              <a:rPr lang="en-US" sz="6000" dirty="0"/>
              <a:t>THANK YOU</a:t>
            </a: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F997F9B-20A2-8350-DE5C-B7FA6BEFA673}"/>
              </a:ext>
            </a:extLst>
          </p:cNvPr>
          <p:cNvPicPr>
            <a:picLocks noChangeAspect="1"/>
          </p:cNvPicPr>
          <p:nvPr/>
        </p:nvPicPr>
        <p:blipFill rotWithShape="1">
          <a:blip r:embed="rId3">
            <a:alphaModFix amt="40000"/>
          </a:blip>
          <a:srcRect b="19929"/>
          <a:stretch/>
        </p:blipFill>
        <p:spPr>
          <a:xfrm>
            <a:off x="20" y="10"/>
            <a:ext cx="12191980" cy="6857990"/>
          </a:xfrm>
          <a:prstGeom prst="rect">
            <a:avLst/>
          </a:prstGeom>
        </p:spPr>
      </p:pic>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830683" y="6453386"/>
            <a:ext cx="1596292" cy="404614"/>
          </a:xfrm>
        </p:spPr>
        <p:txBody>
          <a:bodyPr vert="horz" lIns="91440" tIns="45720" rIns="91440" bIns="45720" rtlCol="0" anchor="ctr">
            <a:normAutofit/>
          </a:bodyPr>
          <a:lstStyle/>
          <a:p>
            <a:pPr defTabSz="457200">
              <a:spcAft>
                <a:spcPts val="600"/>
              </a:spcAft>
            </a:pPr>
            <a:fld id="{5075537C-CA84-1446-933C-8E9D027F9201}" type="slidenum">
              <a:rPr lang="en-US" smtClean="0"/>
              <a:pPr defTabSz="457200">
                <a:spcAft>
                  <a:spcPts val="600"/>
                </a:spcAft>
              </a:pPr>
              <a:t>5</a:t>
            </a:fld>
            <a:endParaRPr lang="en-US"/>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8" name="Rectangle 20">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Financial graphs on a dark display">
            <a:extLst>
              <a:ext uri="{FF2B5EF4-FFF2-40B4-BE49-F238E27FC236}">
                <a16:creationId xmlns:a16="http://schemas.microsoft.com/office/drawing/2014/main" id="{AAB03EF0-1B2E-91F1-1E4E-8E0843741CEF}"/>
              </a:ext>
            </a:extLst>
          </p:cNvPr>
          <p:cNvPicPr>
            <a:picLocks noChangeAspect="1"/>
          </p:cNvPicPr>
          <p:nvPr/>
        </p:nvPicPr>
        <p:blipFill rotWithShape="1">
          <a:blip r:embed="rId3">
            <a:alphaModFix amt="35000"/>
          </a:blip>
          <a:srcRect t="10000"/>
          <a:stretch/>
        </p:blipFill>
        <p:spPr>
          <a:xfrm>
            <a:off x="-1" y="10"/>
            <a:ext cx="12192001" cy="6857990"/>
          </a:xfrm>
          <a:prstGeom prst="rect">
            <a:avLst/>
          </a:prstGeom>
        </p:spPr>
      </p:pic>
      <p:sp>
        <p:nvSpPr>
          <p:cNvPr id="13" name="Title 1">
            <a:extLst>
              <a:ext uri="{FF2B5EF4-FFF2-40B4-BE49-F238E27FC236}">
                <a16:creationId xmlns:a16="http://schemas.microsoft.com/office/drawing/2014/main" id="{13C62649-0825-4926-8E2A-2EBCCFE00ECC}"/>
              </a:ext>
            </a:extLst>
          </p:cNvPr>
          <p:cNvSpPr txBox="1">
            <a:spLocks/>
          </p:cNvSpPr>
          <p:nvPr/>
        </p:nvSpPr>
        <p:spPr>
          <a:xfrm>
            <a:off x="1371600" y="685800"/>
            <a:ext cx="9601200"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4400">
                <a:solidFill>
                  <a:schemeClr val="tx2"/>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371600" y="2286000"/>
            <a:ext cx="9601200" cy="3581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84048" indent="-384048">
              <a:lnSpc>
                <a:spcPct val="94000"/>
              </a:lnSpc>
              <a:spcBef>
                <a:spcPts val="1400"/>
              </a:spcBef>
              <a:spcAft>
                <a:spcPts val="200"/>
              </a:spcAft>
              <a:buFont typeface="Franklin Gothic Book" panose="020B0503020102020204" pitchFamily="34" charset="0"/>
              <a:buNone/>
            </a:pPr>
            <a:r>
              <a:rPr lang="en-US" sz="900">
                <a:solidFill>
                  <a:schemeClr val="tx2"/>
                </a:solidFill>
                <a:latin typeface="+mn-lt"/>
              </a:rPr>
              <a:t>Executive Summary</a:t>
            </a:r>
          </a:p>
          <a:p>
            <a:pPr marL="384048" indent="-384048">
              <a:lnSpc>
                <a:spcPct val="94000"/>
              </a:lnSpc>
              <a:spcBef>
                <a:spcPts val="1400"/>
              </a:spcBef>
              <a:spcAft>
                <a:spcPts val="200"/>
              </a:spcAft>
              <a:buFont typeface="Franklin Gothic Book" panose="020B0503020102020204" pitchFamily="34" charset="0"/>
            </a:pPr>
            <a:r>
              <a:rPr lang="en-US" sz="900">
                <a:solidFill>
                  <a:schemeClr val="tx2"/>
                </a:solidFill>
                <a:latin typeface="+mn-lt"/>
              </a:rPr>
              <a:t>Data collection methodology:</a:t>
            </a:r>
          </a:p>
          <a:p>
            <a:pPr marL="384048" lvl="1" indent="-384048">
              <a:lnSpc>
                <a:spcPct val="94000"/>
              </a:lnSpc>
              <a:spcBef>
                <a:spcPts val="1400"/>
              </a:spcBef>
              <a:spcAft>
                <a:spcPts val="200"/>
              </a:spcAft>
              <a:buFont typeface="Franklin Gothic Book" panose="020B0503020102020204" pitchFamily="34" charset="0"/>
            </a:pPr>
            <a:r>
              <a:rPr lang="en-US" sz="900">
                <a:solidFill>
                  <a:schemeClr val="tx2"/>
                </a:solidFill>
                <a:latin typeface="+mn-lt"/>
              </a:rPr>
              <a:t>Data was collected using SpaceX API and web scraping from Wikipedia. </a:t>
            </a:r>
          </a:p>
          <a:p>
            <a:pPr marL="384048" indent="-384048">
              <a:lnSpc>
                <a:spcPct val="94000"/>
              </a:lnSpc>
              <a:spcBef>
                <a:spcPts val="1400"/>
              </a:spcBef>
              <a:spcAft>
                <a:spcPts val="200"/>
              </a:spcAft>
              <a:buFont typeface="Franklin Gothic Book" panose="020B0503020102020204" pitchFamily="34" charset="0"/>
            </a:pPr>
            <a:r>
              <a:rPr lang="en-US" sz="900">
                <a:solidFill>
                  <a:schemeClr val="tx2"/>
                </a:solidFill>
                <a:latin typeface="+mn-lt"/>
              </a:rPr>
              <a:t>Perform data wrangling</a:t>
            </a:r>
          </a:p>
          <a:p>
            <a:pPr marL="384048" lvl="1" indent="-384048">
              <a:lnSpc>
                <a:spcPct val="94000"/>
              </a:lnSpc>
              <a:spcBef>
                <a:spcPts val="1400"/>
              </a:spcBef>
              <a:spcAft>
                <a:spcPts val="200"/>
              </a:spcAft>
              <a:buFont typeface="Franklin Gothic Book" panose="020B0503020102020204" pitchFamily="34" charset="0"/>
            </a:pPr>
            <a:r>
              <a:rPr lang="en-US" sz="900">
                <a:solidFill>
                  <a:schemeClr val="tx2"/>
                </a:solidFill>
                <a:latin typeface="+mn-lt"/>
              </a:rPr>
              <a:t>One-hot encoding was applied to categorical features</a:t>
            </a:r>
          </a:p>
          <a:p>
            <a:pPr marL="384048" indent="-384048">
              <a:lnSpc>
                <a:spcPct val="94000"/>
              </a:lnSpc>
              <a:spcBef>
                <a:spcPts val="1400"/>
              </a:spcBef>
              <a:spcAft>
                <a:spcPts val="200"/>
              </a:spcAft>
              <a:buFont typeface="Franklin Gothic Book" panose="020B0503020102020204" pitchFamily="34" charset="0"/>
            </a:pPr>
            <a:r>
              <a:rPr lang="en-US" sz="900">
                <a:solidFill>
                  <a:schemeClr val="tx2"/>
                </a:solidFill>
                <a:latin typeface="+mn-lt"/>
              </a:rPr>
              <a:t>Perform exploratory data analysis (EDA) using visualization and SQL</a:t>
            </a:r>
          </a:p>
          <a:p>
            <a:pPr marL="384048" indent="-384048">
              <a:lnSpc>
                <a:spcPct val="94000"/>
              </a:lnSpc>
              <a:spcBef>
                <a:spcPts val="1400"/>
              </a:spcBef>
              <a:spcAft>
                <a:spcPts val="200"/>
              </a:spcAft>
              <a:buFont typeface="Franklin Gothic Book" panose="020B0503020102020204" pitchFamily="34" charset="0"/>
            </a:pPr>
            <a:r>
              <a:rPr lang="en-US" sz="900">
                <a:solidFill>
                  <a:schemeClr val="tx2"/>
                </a:solidFill>
                <a:latin typeface="+mn-lt"/>
              </a:rPr>
              <a:t>Perform interactive visual analytics using Folium and Plotly Dash</a:t>
            </a:r>
          </a:p>
          <a:p>
            <a:pPr marL="384048" indent="-384048">
              <a:lnSpc>
                <a:spcPct val="94000"/>
              </a:lnSpc>
              <a:spcBef>
                <a:spcPts val="1400"/>
              </a:spcBef>
              <a:spcAft>
                <a:spcPts val="200"/>
              </a:spcAft>
              <a:buFont typeface="Franklin Gothic Book" panose="020B0503020102020204" pitchFamily="34" charset="0"/>
            </a:pPr>
            <a:r>
              <a:rPr lang="en-US" sz="900">
                <a:solidFill>
                  <a:schemeClr val="tx2"/>
                </a:solidFill>
                <a:latin typeface="+mn-lt"/>
              </a:rPr>
              <a:t>Perform predictive analysis using classification models</a:t>
            </a:r>
          </a:p>
          <a:p>
            <a:pPr marL="384048" lvl="1" indent="-384048">
              <a:lnSpc>
                <a:spcPct val="94000"/>
              </a:lnSpc>
              <a:spcBef>
                <a:spcPts val="1400"/>
              </a:spcBef>
              <a:spcAft>
                <a:spcPts val="200"/>
              </a:spcAft>
              <a:buFont typeface="Franklin Gothic Book" panose="020B0503020102020204" pitchFamily="34" charset="0"/>
            </a:pPr>
            <a:r>
              <a:rPr lang="en-US" sz="900">
                <a:solidFill>
                  <a:schemeClr val="tx2"/>
                </a:solidFill>
                <a:latin typeface="+mn-lt"/>
              </a:rPr>
              <a:t>How to build, tune, evaluate classification models</a:t>
            </a:r>
          </a:p>
          <a:p>
            <a:pPr marL="384048" indent="-384048">
              <a:lnSpc>
                <a:spcPct val="94000"/>
              </a:lnSpc>
              <a:spcBef>
                <a:spcPts val="1400"/>
              </a:spcBef>
              <a:spcAft>
                <a:spcPts val="200"/>
              </a:spcAft>
              <a:buFont typeface="Franklin Gothic Book" panose="020B0503020102020204" pitchFamily="34" charset="0"/>
            </a:pPr>
            <a:endParaRPr lang="en-US" sz="900">
              <a:solidFill>
                <a:schemeClr val="tx2"/>
              </a:solidFill>
              <a:latin typeface="+mn-lt"/>
            </a:endParaRPr>
          </a:p>
          <a:p>
            <a:pPr marL="384048" indent="-384048">
              <a:lnSpc>
                <a:spcPct val="94000"/>
              </a:lnSpc>
              <a:spcBef>
                <a:spcPts val="1400"/>
              </a:spcBef>
              <a:spcAft>
                <a:spcPts val="200"/>
              </a:spcAft>
              <a:buFont typeface="Franklin Gothic Book" panose="020B0503020102020204" pitchFamily="34" charset="0"/>
            </a:pPr>
            <a:endParaRPr lang="en-US" sz="900">
              <a:solidFill>
                <a:schemeClr val="tx2"/>
              </a:solidFill>
              <a:latin typeface="+mn-lt"/>
            </a:endParaRPr>
          </a:p>
          <a:p>
            <a:pPr marL="384048" indent="-384048">
              <a:lnSpc>
                <a:spcPct val="94000"/>
              </a:lnSpc>
              <a:spcBef>
                <a:spcPts val="1400"/>
              </a:spcBef>
              <a:spcAft>
                <a:spcPts val="200"/>
              </a:spcAft>
              <a:buFont typeface="Franklin Gothic Book" panose="020B0503020102020204" pitchFamily="34" charset="0"/>
            </a:pPr>
            <a:endParaRPr lang="en-US" sz="900">
              <a:solidFill>
                <a:schemeClr val="tx2"/>
              </a:solidFill>
              <a:latin typeface="+mn-lt"/>
            </a:endParaRPr>
          </a:p>
          <a:p>
            <a:pPr marL="384048" indent="-384048">
              <a:lnSpc>
                <a:spcPct val="94000"/>
              </a:lnSpc>
              <a:spcBef>
                <a:spcPts val="1400"/>
              </a:spcBef>
              <a:spcAft>
                <a:spcPts val="200"/>
              </a:spcAft>
              <a:buFont typeface="Franklin Gothic Book" panose="020B0503020102020204" pitchFamily="34" charset="0"/>
            </a:pPr>
            <a:endParaRPr lang="en-US" sz="900">
              <a:solidFill>
                <a:schemeClr val="tx2"/>
              </a:solidFill>
              <a:latin typeface="+mn-lt"/>
            </a:endParaRPr>
          </a:p>
          <a:p>
            <a:pPr marL="384048" indent="-384048">
              <a:lnSpc>
                <a:spcPct val="94000"/>
              </a:lnSpc>
              <a:spcBef>
                <a:spcPts val="1400"/>
              </a:spcBef>
              <a:spcAft>
                <a:spcPts val="200"/>
              </a:spcAft>
              <a:buFont typeface="Franklin Gothic Book" panose="020B0503020102020204" pitchFamily="34" charset="0"/>
            </a:pPr>
            <a:endParaRPr lang="en-US" sz="900">
              <a:solidFill>
                <a:schemeClr val="tx2"/>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defTabSz="457200">
              <a:spcAft>
                <a:spcPts val="600"/>
              </a:spcAft>
            </a:pPr>
            <a:fld id="{5075537C-CA84-1446-933C-8E9D027F9201}" type="slidenum">
              <a:rPr lang="en-US" smtClean="0"/>
              <a:pPr defTabSz="457200">
                <a:spcAft>
                  <a:spcPts val="600"/>
                </a:spcAft>
              </a:pPr>
              <a:t>6</a:t>
            </a:fld>
            <a:endParaRPr lang="en-US"/>
          </a:p>
        </p:txBody>
      </p:sp>
    </p:spTree>
    <p:extLst>
      <p:ext uri="{BB962C8B-B14F-4D97-AF65-F5344CB8AC3E}">
        <p14:creationId xmlns:p14="http://schemas.microsoft.com/office/powerpoint/2010/main" val="155343272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17">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4" name="Picture 13">
            <a:extLst>
              <a:ext uri="{FF2B5EF4-FFF2-40B4-BE49-F238E27FC236}">
                <a16:creationId xmlns:a16="http://schemas.microsoft.com/office/drawing/2014/main" id="{1BB0C303-EDC7-5BF2-0F4A-1FC7571C22D8}"/>
              </a:ext>
            </a:extLst>
          </p:cNvPr>
          <p:cNvPicPr>
            <a:picLocks noChangeAspect="1"/>
          </p:cNvPicPr>
          <p:nvPr/>
        </p:nvPicPr>
        <p:blipFill rotWithShape="1">
          <a:blip r:embed="rId2"/>
          <a:srcRect r="27"/>
          <a:stretch/>
        </p:blipFill>
        <p:spPr>
          <a:xfrm>
            <a:off x="-1" y="10"/>
            <a:ext cx="12188652" cy="6857990"/>
          </a:xfrm>
          <a:prstGeom prst="rect">
            <a:avLst/>
          </a:prstGeom>
        </p:spPr>
      </p:pic>
      <p:sp>
        <p:nvSpPr>
          <p:cNvPr id="25" name="Rectangle 19">
            <a:extLst>
              <a:ext uri="{FF2B5EF4-FFF2-40B4-BE49-F238E27FC236}">
                <a16:creationId xmlns:a16="http://schemas.microsoft.com/office/drawing/2014/main" id="{2078F889-8780-48D5-8B9E-DF8B13063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1371600" y="685800"/>
            <a:ext cx="9601200"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4400">
                <a:solidFill>
                  <a:schemeClr val="bg2"/>
                </a:solidFill>
                <a:latin typeface="+mj-lt"/>
                <a:ea typeface="+mj-ea"/>
                <a:cs typeface="+mj-cs"/>
              </a:rPr>
              <a:t>Data Collection</a:t>
            </a:r>
          </a:p>
        </p:txBody>
      </p:sp>
      <p:sp>
        <p:nvSpPr>
          <p:cNvPr id="22" name="Rectangle 21">
            <a:extLst>
              <a:ext uri="{FF2B5EF4-FFF2-40B4-BE49-F238E27FC236}">
                <a16:creationId xmlns:a16="http://schemas.microsoft.com/office/drawing/2014/main" id="{3A4CABA2-22A0-44B2-BD92-28FF73FCE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1600" y="2286000"/>
            <a:ext cx="9601200" cy="3581400"/>
          </a:xfrm>
          <a:prstGeom prst="rect">
            <a:avLst/>
          </a:prstGeom>
        </p:spPr>
        <p:txBody>
          <a:bodyPr vert="horz" lIns="91440" tIns="45720" rIns="91440" bIns="45720" rtlCol="0">
            <a:normAutofit/>
          </a:bodyPr>
          <a:lstStyle/>
          <a:p>
            <a:pPr>
              <a:spcBef>
                <a:spcPts val="1400"/>
              </a:spcBef>
            </a:pPr>
            <a:r>
              <a:rPr lang="en-US" sz="1700">
                <a:solidFill>
                  <a:schemeClr val="bg2"/>
                </a:solidFill>
              </a:rPr>
              <a:t>The data was collected using various methods</a:t>
            </a:r>
          </a:p>
          <a:p>
            <a:pPr marL="384048" lvl="1">
              <a:spcBef>
                <a:spcPts val="1400"/>
              </a:spcBef>
              <a:buFont typeface="Franklin Gothic Book" panose="020B0503020102020204" pitchFamily="34" charset="0"/>
              <a:buChar char="-"/>
            </a:pPr>
            <a:r>
              <a:rPr lang="en-US" sz="1700">
                <a:solidFill>
                  <a:schemeClr val="bg2"/>
                </a:solidFill>
              </a:rPr>
              <a:t>Data collection was done using get request to the SpaceX API.</a:t>
            </a:r>
          </a:p>
          <a:p>
            <a:pPr marL="384048" lvl="1">
              <a:spcBef>
                <a:spcPts val="1400"/>
              </a:spcBef>
              <a:buFont typeface="Franklin Gothic Book" panose="020B0503020102020204" pitchFamily="34" charset="0"/>
              <a:buChar char="-"/>
            </a:pPr>
            <a:r>
              <a:rPr lang="en-US" sz="1700">
                <a:solidFill>
                  <a:schemeClr val="bg2"/>
                </a:solidFill>
              </a:rPr>
              <a:t>Next, we decoded the response content as a Json using .json() function call and turn it into a pandas dataframe using .json_normalize().</a:t>
            </a:r>
          </a:p>
          <a:p>
            <a:pPr marL="384048" lvl="1">
              <a:spcBef>
                <a:spcPts val="1400"/>
              </a:spcBef>
              <a:buFont typeface="Franklin Gothic Book" panose="020B0503020102020204" pitchFamily="34" charset="0"/>
              <a:buChar char="-"/>
            </a:pPr>
            <a:r>
              <a:rPr lang="en-US" sz="1700">
                <a:solidFill>
                  <a:schemeClr val="bg2"/>
                </a:solidFill>
              </a:rPr>
              <a:t>We then cleaned the data, checked for missing values and fill in missing values where necessary.</a:t>
            </a:r>
          </a:p>
          <a:p>
            <a:pPr marL="384048" lvl="1">
              <a:spcBef>
                <a:spcPts val="1400"/>
              </a:spcBef>
              <a:buFont typeface="Franklin Gothic Book" panose="020B0503020102020204" pitchFamily="34" charset="0"/>
              <a:buChar char="-"/>
            </a:pPr>
            <a:r>
              <a:rPr lang="en-US" sz="1700">
                <a:solidFill>
                  <a:schemeClr val="bg2"/>
                </a:solidFill>
              </a:rPr>
              <a:t>In addition, we performed web scraping from Wikipedia for Falcon 9 launch records with BeautifulSoup. </a:t>
            </a:r>
          </a:p>
          <a:p>
            <a:pPr marL="384048" lvl="1">
              <a:spcBef>
                <a:spcPts val="1400"/>
              </a:spcBef>
              <a:buFont typeface="Franklin Gothic Book" panose="020B0503020102020204" pitchFamily="34" charset="0"/>
              <a:buChar char="-"/>
            </a:pPr>
            <a:r>
              <a:rPr lang="en-US" sz="1700">
                <a:solidFill>
                  <a:schemeClr val="bg2"/>
                </a:solidFill>
              </a:rPr>
              <a:t>The objective was to extract the launch records as HTML table, parse the table and convert it to a pandas dataframe for future analysis.</a:t>
            </a:r>
          </a:p>
          <a:p>
            <a:pPr marL="384048" lvl="1">
              <a:spcBef>
                <a:spcPts val="1400"/>
              </a:spcBef>
              <a:buFont typeface="Franklin Gothic Book" panose="020B0503020102020204" pitchFamily="34" charset="0"/>
              <a:buChar char="-"/>
            </a:pPr>
            <a:endParaRPr lang="en-US" sz="1700">
              <a:solidFill>
                <a:schemeClr val="bg2"/>
              </a:solidFill>
            </a:endParaRPr>
          </a:p>
          <a:p>
            <a:pPr>
              <a:buFont typeface="Franklin Gothic Book" panose="020B0503020102020204" pitchFamily="34" charset="0"/>
              <a:buNone/>
            </a:pPr>
            <a:endParaRPr lang="en-US" sz="1700">
              <a:solidFill>
                <a:schemeClr val="bg2"/>
              </a:solidFill>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defTabSz="457200">
              <a:spcAft>
                <a:spcPts val="600"/>
              </a:spcAft>
            </a:pPr>
            <a:fld id="{5075537C-CA84-1446-933C-8E9D027F9201}" type="slidenum">
              <a:rPr lang="en-US">
                <a:solidFill>
                  <a:srgbClr val="FFFFFF"/>
                </a:solidFill>
              </a:rPr>
              <a:pPr defTabSz="457200">
                <a:spcAft>
                  <a:spcPts val="600"/>
                </a:spcAft>
              </a:pPr>
              <a:t>7</a:t>
            </a:fld>
            <a:endParaRPr lang="en-US">
              <a:solidFill>
                <a:srgbClr val="FFFFFF"/>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5066AA34-20EE-4A59-B343-346A8DB5667C}"/>
              </a:ext>
            </a:extLst>
          </p:cNvPr>
          <p:cNvSpPr txBox="1">
            <a:spLocks/>
          </p:cNvSpPr>
          <p:nvPr/>
        </p:nvSpPr>
        <p:spPr>
          <a:xfrm>
            <a:off x="7860667" y="685800"/>
            <a:ext cx="3656419"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4100">
                <a:solidFill>
                  <a:schemeClr val="tx2"/>
                </a:solidFill>
                <a:latin typeface="+mj-lt"/>
                <a:ea typeface="+mj-ea"/>
                <a:cs typeface="+mj-cs"/>
              </a:rPr>
              <a:t>Data Collection – SpaceX API</a:t>
            </a:r>
          </a:p>
        </p:txBody>
      </p:sp>
      <p:sp>
        <p:nvSpPr>
          <p:cNvPr id="19" name="Rectangle 15">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2"/>
          <a:stretch>
            <a:fillRect/>
          </a:stretch>
        </p:blipFill>
        <p:spPr>
          <a:xfrm>
            <a:off x="1421443" y="645106"/>
            <a:ext cx="5721300" cy="5247747"/>
          </a:xfrm>
          <a:prstGeom prst="rect">
            <a:avLst/>
          </a:prstGeom>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860667" y="2286000"/>
            <a:ext cx="3656419" cy="3581400"/>
          </a:xfrm>
          <a:prstGeom prst="rect">
            <a:avLst/>
          </a:prstGeom>
        </p:spPr>
        <p:txBody>
          <a:bodyPr vert="horz" lIns="91440" tIns="45720" rIns="91440" bIns="45720" rtlCol="0">
            <a:normAutofit/>
          </a:bodyPr>
          <a:lstStyle/>
          <a:p>
            <a:pPr>
              <a:spcBef>
                <a:spcPts val="1400"/>
              </a:spcBef>
            </a:pPr>
            <a:r>
              <a:rPr lang="en-US" sz="1900" dirty="0"/>
              <a:t>We used the get request to the SpaceX API to collect data, clean the requested data and did some basic data wrangling and formatting.</a:t>
            </a:r>
          </a:p>
          <a:p>
            <a:endParaRPr lang="en-US" sz="1900"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8</a:t>
            </a:fld>
            <a:endParaRPr lang="en-US"/>
          </a:p>
        </p:txBody>
      </p:sp>
    </p:spTree>
    <p:extLst>
      <p:ext uri="{BB962C8B-B14F-4D97-AF65-F5344CB8AC3E}">
        <p14:creationId xmlns:p14="http://schemas.microsoft.com/office/powerpoint/2010/main" val="28031608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itle 1">
            <a:extLst>
              <a:ext uri="{FF2B5EF4-FFF2-40B4-BE49-F238E27FC236}">
                <a16:creationId xmlns:a16="http://schemas.microsoft.com/office/drawing/2014/main" id="{84F5ABFD-B4D4-43FF-959F-AFAF45B45269}"/>
              </a:ext>
            </a:extLst>
          </p:cNvPr>
          <p:cNvSpPr txBox="1">
            <a:spLocks/>
          </p:cNvSpPr>
          <p:nvPr/>
        </p:nvSpPr>
        <p:spPr>
          <a:xfrm>
            <a:off x="7860667" y="685800"/>
            <a:ext cx="3656419" cy="14859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9000"/>
              </a:lnSpc>
              <a:spcAft>
                <a:spcPts val="600"/>
              </a:spcAft>
            </a:pPr>
            <a:r>
              <a:rPr lang="en-US" sz="4100">
                <a:solidFill>
                  <a:schemeClr val="tx2"/>
                </a:solidFill>
                <a:latin typeface="+mj-lt"/>
                <a:ea typeface="+mj-ea"/>
                <a:cs typeface="+mj-cs"/>
              </a:rPr>
              <a:t>Data Collection - Scraping</a:t>
            </a:r>
          </a:p>
        </p:txBody>
      </p:sp>
      <p:sp>
        <p:nvSpPr>
          <p:cNvPr id="18" name="Rectangle 17">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6600784" y="4623498"/>
            <a:ext cx="939842" cy="238223"/>
          </a:xfrm>
        </p:spPr>
        <p:txBody>
          <a:bodyPr/>
          <a:lstStyle/>
          <a:p>
            <a:pPr defTabSz="530352">
              <a:spcAft>
                <a:spcPts val="600"/>
              </a:spcAft>
            </a:pPr>
            <a:fld id="{5075537C-CA84-1446-933C-8E9D027F9201}" type="slidenum">
              <a:rPr lang="en-US" sz="696" kern="1200" baseline="0">
                <a:solidFill>
                  <a:schemeClr val="tx2"/>
                </a:solidFill>
                <a:latin typeface="+mn-lt"/>
                <a:ea typeface="+mn-ea"/>
                <a:cs typeface="+mn-cs"/>
              </a:rPr>
              <a:pPr defTabSz="530352">
                <a:spcAft>
                  <a:spcPts val="600"/>
                </a:spcAft>
              </a:pPr>
              <a:t>9</a:t>
            </a:fld>
            <a:endParaRPr lang="en-US"/>
          </a:p>
        </p:txBody>
      </p:sp>
      <p:sp>
        <p:nvSpPr>
          <p:cNvPr id="17"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023561" y="1693204"/>
            <a:ext cx="2741375" cy="2761938"/>
          </a:xfrm>
          <a:prstGeom prst="rect">
            <a:avLst/>
          </a:prstGeom>
        </p:spPr>
        <p:txBody>
          <a:bodyPr lIns="91440" tIns="45720" rIns="91440" bIns="45720" anchor="t">
            <a:noAutofit/>
          </a:bodyPr>
          <a:lstStyle/>
          <a:p>
            <a:pPr marL="222748" indent="-222748" defTabSz="530352">
              <a:lnSpc>
                <a:spcPct val="100000"/>
              </a:lnSpc>
              <a:spcBef>
                <a:spcPts val="812"/>
              </a:spcBef>
              <a:spcAft>
                <a:spcPts val="116"/>
              </a:spcAft>
            </a:pPr>
            <a:r>
              <a:rPr lang="en-US" sz="1276" kern="1200" baseline="0" dirty="0">
                <a:solidFill>
                  <a:schemeClr val="accent3">
                    <a:lumMod val="25000"/>
                  </a:schemeClr>
                </a:solidFill>
                <a:latin typeface="Abadi"/>
                <a:ea typeface="+mn-ea"/>
                <a:cs typeface="+mn-cs"/>
              </a:rPr>
              <a:t>We applied web scrapping to </a:t>
            </a:r>
            <a:r>
              <a:rPr lang="en-US" sz="1276" kern="1200" baseline="0" dirty="0" err="1">
                <a:solidFill>
                  <a:schemeClr val="accent3">
                    <a:lumMod val="25000"/>
                  </a:schemeClr>
                </a:solidFill>
                <a:latin typeface="Abadi"/>
                <a:ea typeface="+mn-ea"/>
                <a:cs typeface="+mn-cs"/>
              </a:rPr>
              <a:t>webscrap</a:t>
            </a:r>
            <a:r>
              <a:rPr lang="en-US" sz="1276" kern="1200" baseline="0" dirty="0">
                <a:solidFill>
                  <a:schemeClr val="accent3">
                    <a:lumMod val="25000"/>
                  </a:schemeClr>
                </a:solidFill>
                <a:latin typeface="Abadi"/>
                <a:ea typeface="+mn-ea"/>
                <a:cs typeface="+mn-cs"/>
              </a:rPr>
              <a:t> Falcon 9 launch records with </a:t>
            </a:r>
            <a:r>
              <a:rPr lang="en-US" sz="1276" kern="1200" baseline="0" dirty="0" err="1">
                <a:solidFill>
                  <a:schemeClr val="accent3">
                    <a:lumMod val="25000"/>
                  </a:schemeClr>
                </a:solidFill>
                <a:latin typeface="Abadi"/>
                <a:ea typeface="+mn-ea"/>
                <a:cs typeface="+mn-cs"/>
              </a:rPr>
              <a:t>BeautifulSoup</a:t>
            </a:r>
            <a:r>
              <a:rPr lang="en-US" sz="1276" kern="1200" baseline="0" dirty="0">
                <a:solidFill>
                  <a:schemeClr val="accent3">
                    <a:lumMod val="25000"/>
                  </a:schemeClr>
                </a:solidFill>
                <a:latin typeface="Abadi"/>
                <a:ea typeface="+mn-ea"/>
                <a:cs typeface="+mn-cs"/>
              </a:rPr>
              <a:t> </a:t>
            </a:r>
          </a:p>
          <a:p>
            <a:pPr marL="222748" indent="-222748" defTabSz="530352">
              <a:lnSpc>
                <a:spcPct val="100000"/>
              </a:lnSpc>
              <a:spcBef>
                <a:spcPts val="812"/>
              </a:spcBef>
              <a:spcAft>
                <a:spcPts val="116"/>
              </a:spcAft>
            </a:pPr>
            <a:r>
              <a:rPr lang="en-US" sz="1276" kern="1200" baseline="0" dirty="0">
                <a:solidFill>
                  <a:schemeClr val="accent3">
                    <a:lumMod val="25000"/>
                  </a:schemeClr>
                </a:solidFill>
                <a:latin typeface="Abadi"/>
                <a:ea typeface="+mn-ea"/>
                <a:cs typeface="+mn-cs"/>
              </a:rPr>
              <a:t>We parsed the table and converted it into a pandas </a:t>
            </a:r>
            <a:r>
              <a:rPr lang="en-US" sz="1276" kern="1200" baseline="0" dirty="0" err="1">
                <a:solidFill>
                  <a:schemeClr val="accent3">
                    <a:lumMod val="25000"/>
                  </a:schemeClr>
                </a:solidFill>
                <a:latin typeface="Abadi"/>
                <a:ea typeface="+mn-ea"/>
                <a:cs typeface="+mn-cs"/>
              </a:rPr>
              <a:t>dataframe</a:t>
            </a:r>
            <a:r>
              <a:rPr lang="en-US" sz="1276" kern="1200" baseline="0" dirty="0">
                <a:solidFill>
                  <a:schemeClr val="accent3">
                    <a:lumMod val="25000"/>
                  </a:schemeClr>
                </a:solidFill>
                <a:latin typeface="Abadi"/>
                <a:ea typeface="+mn-ea"/>
                <a:cs typeface="+mn-cs"/>
              </a:rPr>
              <a:t>.</a:t>
            </a:r>
            <a:endParaRPr lang="en-US" sz="1276" kern="1200" baseline="0" dirty="0">
              <a:solidFill>
                <a:schemeClr val="accent3">
                  <a:lumMod val="25000"/>
                </a:schemeClr>
              </a:solidFill>
              <a:latin typeface="Abadi" panose="020B0604020104020204" pitchFamily="34" charset="0"/>
              <a:ea typeface="+mn-ea"/>
              <a:cs typeface="+mn-cs"/>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503321" y="1693635"/>
            <a:ext cx="2682886" cy="2761219"/>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30352">
              <a:spcBef>
                <a:spcPts val="580"/>
              </a:spcBef>
              <a:buNone/>
            </a:pPr>
            <a:endParaRPr lang="en-US" sz="1276" kern="1200">
              <a:solidFill>
                <a:srgbClr val="1C7DDB"/>
              </a:solidFill>
              <a:latin typeface="Abadi"/>
              <a:ea typeface="+mn-ea"/>
              <a:cs typeface="+mn-cs"/>
            </a:endParaRPr>
          </a:p>
          <a:p>
            <a:pPr marL="0" indent="0" defTabSz="530352">
              <a:spcBef>
                <a:spcPts val="580"/>
              </a:spcBef>
              <a:buNone/>
            </a:pPr>
            <a:endParaRPr lang="en-US" sz="1276" kern="1200">
              <a:solidFill>
                <a:srgbClr val="1C7DDB"/>
              </a:solidFill>
              <a:latin typeface="Abadi"/>
              <a:ea typeface="+mn-ea"/>
              <a:cs typeface="+mn-cs"/>
            </a:endParaRPr>
          </a:p>
          <a:p>
            <a:pPr marL="0" indent="0" defTabSz="530352">
              <a:spcBef>
                <a:spcPts val="580"/>
              </a:spcBef>
              <a:buNone/>
            </a:pPr>
            <a:endParaRPr lang="en-US" sz="1276" kern="1200">
              <a:solidFill>
                <a:srgbClr val="1C7DDB"/>
              </a:solidFill>
              <a:latin typeface="Abadi"/>
              <a:ea typeface="+mn-ea"/>
              <a:cs typeface="+mn-cs"/>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2"/>
          <a:stretch>
            <a:fillRect/>
          </a:stretch>
        </p:blipFill>
        <p:spPr>
          <a:xfrm>
            <a:off x="4503321" y="1676238"/>
            <a:ext cx="2741066" cy="281361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1328</TotalTime>
  <Words>1632</Words>
  <Application>Microsoft Macintosh PowerPoint</Application>
  <PresentationFormat>Widescreen</PresentationFormat>
  <Paragraphs>196</Paragraphs>
  <Slides>46</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Abadi</vt:lpstr>
      <vt:lpstr>Arial</vt:lpstr>
      <vt:lpstr>Calibri</vt:lpstr>
      <vt:lpstr>Calibri Light</vt:lpstr>
      <vt:lpstr>Franklin Gothic Book</vt:lpstr>
      <vt:lpstr>IBM Plex Mono SemiBold</vt:lpstr>
      <vt:lpstr>Custom Design</vt:lpstr>
      <vt:lpstr>Crop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MUHAMMAD ARYA FIKRIANSYAH</cp:lastModifiedBy>
  <cp:revision>199</cp:revision>
  <dcterms:created xsi:type="dcterms:W3CDTF">2021-04-29T18:58:34Z</dcterms:created>
  <dcterms:modified xsi:type="dcterms:W3CDTF">2023-07-06T08:19:27Z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